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73" r:id="rId3"/>
    <p:sldId id="274" r:id="rId4"/>
    <p:sldId id="275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74" d="100"/>
          <a:sy n="74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278C02B-1393-4A23-A3C6-E04D55289A6A}" type="datetimeFigureOut">
              <a:rPr lang="en-US" altLang="en-US"/>
              <a:pPr>
                <a:defRPr/>
              </a:pPr>
              <a:t>10/8/2015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81C184B-E845-46F8-8F6F-1FF4B95193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1611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6A2B2-5083-40FD-A2F7-A70E3B300F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2153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D57CE-5229-4128-B926-52B55EC7EB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601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AD2D2-1002-49E3-8ACE-4BF42DA0C0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3300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08D64-B55E-4F47-9E02-0D80F73C69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5728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D54AA-B08B-4520-9F88-E522B1D4F0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5197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B0494-7550-4ACE-9230-6189E7E275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760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130A8-3ED6-41CB-A401-208F8B53A0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5426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7246D-3958-4655-82E6-17C7FC6122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980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05D3F-40D7-4469-87FF-3EB2C46964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9811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DFBF0-3DC0-40EC-9B4A-2E0ED35A1D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099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78A2A-C913-4858-B9FE-EAF130A664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0782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103D763-8DE2-4831-80DA-1373975F14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eNB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-UE link model</a:t>
            </a:r>
            <a:endParaRPr lang="en-US" altLang="en-US" strike="sngStrik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648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</a:t>
            </a:r>
            <a:r>
              <a:rPr lang="en-US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r>
              <a:rPr lang="en-US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CATT, ITRI</a:t>
            </a:r>
            <a:endParaRPr lang="en-US" alt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#82bis         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Malmö, Sweden, 5th –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item: 7.2.8.1</a:t>
            </a:r>
            <a:endParaRPr kumimoji="1"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652772" y="152400"/>
            <a:ext cx="13484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000" dirty="0" smtClean="0">
                <a:latin typeface="+mn-lt"/>
                <a:ea typeface="굴림" charset="-127"/>
                <a:cs typeface="Times New Roman" panose="02020603050405020304" pitchFamily="18" charset="0"/>
              </a:rPr>
              <a:t>R1-</a:t>
            </a:r>
            <a:r>
              <a:rPr lang="en-US" altLang="ko-KR" sz="2000" dirty="0">
                <a:latin typeface="+mn-lt"/>
              </a:rPr>
              <a:t>156289</a:t>
            </a:r>
            <a:endParaRPr kumimoji="1" lang="ja-JP" altLang="en-US" sz="20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EB5F2B-DCC2-4D0A-9BA4-CEA4585C02C7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ko-KR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608013" y="1371600"/>
            <a:ext cx="8229600" cy="5486400"/>
          </a:xfrm>
        </p:spPr>
        <p:txBody>
          <a:bodyPr/>
          <a:lstStyle/>
          <a:p>
            <a:pPr algn="just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assumptions are for the macro </a:t>
            </a:r>
            <a:r>
              <a:rPr lang="en-US" altLang="ko-K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eNBs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cell layout agreed in R1-155019.</a:t>
            </a:r>
          </a:p>
          <a:p>
            <a:pPr algn="just"/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the urban case, </a:t>
            </a:r>
          </a:p>
          <a:p>
            <a:pPr lvl="1" algn="just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Reuse 3GPP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case 1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(homogeneous deployment) in TR 36.814 with the following modifications:</a:t>
            </a:r>
          </a:p>
          <a:p>
            <a:pPr lvl="2" algn="just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fast fading model, reuse the same principle agreed for V2V in R1-154981 (i.e., fading process is not impacted due to UE location updates – fading is only updated due to time)</a:t>
            </a:r>
          </a:p>
          <a:p>
            <a:pPr lvl="2" algn="just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shadowing update 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model, reuse 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same principle agreed for V2V in 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R1-154981</a:t>
            </a:r>
          </a:p>
          <a:p>
            <a:pPr lvl="3" algn="just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Detailed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shadowing update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model is provided in slide 4</a:t>
            </a:r>
          </a:p>
          <a:p>
            <a:pPr lvl="2" algn="just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Penetration 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loss is set to 0dB</a:t>
            </a:r>
          </a:p>
          <a:p>
            <a:pPr lvl="1" algn="just"/>
            <a:endParaRPr lang="en-US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752497-43E4-42DF-AEE7-5FD5B0641C29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40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ko-KR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608013" y="1371600"/>
            <a:ext cx="8229600" cy="5486400"/>
          </a:xfrm>
        </p:spPr>
        <p:txBody>
          <a:bodyPr/>
          <a:lstStyle/>
          <a:p>
            <a:pPr algn="just"/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freeway case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lvl="1" algn="just"/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Reuse 3GPP case 3 (homogeneous deployment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in TR 36.814 for 1732m ISD and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case 1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(homogeneous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deployment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in TR 36.814 for 500m ISD with the following modifications:</a:t>
            </a:r>
          </a:p>
          <a:p>
            <a:pPr lvl="2" algn="just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fast fading model, reuse 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same principle agreed for V2V in R1-154981 (i.e., fading process is not impacted due to UE location updates – fading is only updated due to time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2" algn="just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shadowing update 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model, reuse 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same principle agreed for V2V in 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R1-154981</a:t>
            </a:r>
          </a:p>
          <a:p>
            <a:pPr lvl="3" algn="just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Detailed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shadowing update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model is provided in slide 4</a:t>
            </a:r>
          </a:p>
          <a:p>
            <a:pPr lvl="2" algn="just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Penetration 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loss is set to 0dB</a:t>
            </a:r>
          </a:p>
          <a:p>
            <a:pPr marL="914400" lvl="2" indent="0" algn="just">
              <a:buNone/>
            </a:pPr>
            <a:endParaRPr lang="en-US" altLang="ko-KR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752497-43E4-42DF-AEE7-5FD5B0641C29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14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ko-KR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D3AA1A8-C8A6-460C-8A4F-83987D2FC369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내용 개체 틀 2"/>
          <p:cNvSpPr txBox="1">
            <a:spLocks/>
          </p:cNvSpPr>
          <p:nvPr/>
        </p:nvSpPr>
        <p:spPr bwMode="auto">
          <a:xfrm>
            <a:off x="609600" y="1143000"/>
            <a:ext cx="8229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Shadowing update model</a:t>
            </a:r>
          </a:p>
          <a:p>
            <a:pPr lvl="1" algn="just">
              <a:defRPr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Let M be the number of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eNB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sites</a:t>
            </a:r>
            <a:endParaRPr lang="ko-KR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defRPr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Initialization (at time 0)</a:t>
            </a:r>
            <a:endParaRPr lang="ko-KR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>
              <a:defRPr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Shadowing: S</a:t>
            </a:r>
            <a:r>
              <a:rPr lang="en-US" altLang="ko-KR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eNB2UE,i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(0) =R*N</a:t>
            </a:r>
            <a:r>
              <a:rPr lang="en-US" altLang="ko-KR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(0)</a:t>
            </a:r>
          </a:p>
          <a:p>
            <a:pPr marL="914400" lvl="2" indent="0" algn="just">
              <a:buNone/>
              <a:defRPr/>
            </a:pPr>
            <a:endParaRPr lang="ko-KR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3" indent="0" algn="just">
              <a:buFont typeface="Arial" charset="0"/>
              <a:buNone/>
              <a:defRPr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3" algn="just">
              <a:defRPr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3" algn="just">
              <a:defRPr/>
            </a:pPr>
            <a:endParaRPr lang="en-US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just">
              <a:defRPr/>
            </a:pPr>
            <a:endParaRPr lang="ko-KR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just">
              <a:defRPr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 is a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MxM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matrix to generate shadowing correlation between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eNB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sites.</a:t>
            </a:r>
            <a:endParaRPr lang="ko-KR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 algn="just">
              <a:defRPr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Shadowing correlation factor of 0.5 for the shadowing between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eNB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sites and of 1.0 between sectors of the same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eNB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site are used</a:t>
            </a:r>
            <a:endParaRPr lang="ko-KR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just">
              <a:defRPr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ko-KR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eNB2UE,i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(0): Mx1 shadowing values between the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ith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UE and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eNB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sites</a:t>
            </a:r>
            <a:endParaRPr lang="ko-KR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just">
              <a:defRPr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ko-KR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(0): Mx1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i.i.d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normal vector generated for the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ith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UE.</a:t>
            </a:r>
            <a:endParaRPr lang="ko-KR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defRPr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Update (at time 100*n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ko-KR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>
              <a:defRPr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locations are updated as per agreed update rules in R1-154981</a:t>
            </a:r>
            <a:endParaRPr lang="ko-KR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>
              <a:defRPr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ko-KR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eNB2UE,i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(n) =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(-D</a:t>
            </a:r>
            <a:r>
              <a:rPr lang="en-US" altLang="ko-KR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D_corr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.* S</a:t>
            </a:r>
            <a:r>
              <a:rPr lang="en-US" altLang="ko-KR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eNB2UE,i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(n-1) +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sqrt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{(1-exp(-2*D</a:t>
            </a:r>
            <a:r>
              <a:rPr lang="en-US" altLang="ko-KR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D_corr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))}.*(R*N</a:t>
            </a:r>
            <a:r>
              <a:rPr lang="en-US" altLang="ko-KR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(n))</a:t>
            </a:r>
            <a:endParaRPr lang="ko-KR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just">
              <a:defRPr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where N</a:t>
            </a:r>
            <a:r>
              <a:rPr lang="en-US" altLang="ko-KR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(n) is an Mx1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i.i.d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normal vector for the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ith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UE.</a:t>
            </a:r>
            <a:endParaRPr lang="ko-KR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just">
              <a:defRPr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ko-KR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denotes the update distance matrix for the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ith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UE where D</a:t>
            </a:r>
            <a:r>
              <a:rPr lang="en-US" altLang="ko-KR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k,k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is change in distance of the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ith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UE to the kth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eNB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site from time n-1 to time n. Note that D</a:t>
            </a:r>
            <a:r>
              <a:rPr lang="en-US" altLang="ko-KR" sz="1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a diagonal matrix.</a:t>
            </a:r>
            <a:endParaRPr lang="ko-KR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just">
              <a:defRPr/>
            </a:pP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D_corr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50m</a:t>
            </a:r>
            <a:endParaRPr lang="ko-KR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242" y="2426595"/>
            <a:ext cx="1994079" cy="1102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268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7616</TotalTime>
  <Words>264</Words>
  <Application>Microsoft Office PowerPoint</Application>
  <PresentationFormat>화면 슬라이드 쇼(4:3)</PresentationFormat>
  <Paragraphs>45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eNB-UE link model</vt:lpstr>
      <vt:lpstr>Proposal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이승민/주임연구원/차세대표준(연)ACS팀(edison.lee@lge.com)</dc:creator>
  <cp:lastModifiedBy>admin</cp:lastModifiedBy>
  <cp:revision>515</cp:revision>
  <dcterms:created xsi:type="dcterms:W3CDTF">2014-02-12T17:53:51Z</dcterms:created>
  <dcterms:modified xsi:type="dcterms:W3CDTF">2015-10-08T06:56:59Z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