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586" autoAdjust="0"/>
    <p:restoredTop sz="94609" autoAdjust="0"/>
  </p:normalViewPr>
  <p:slideViewPr>
    <p:cSldViewPr>
      <p:cViewPr>
        <p:scale>
          <a:sx n="90" d="100"/>
          <a:sy n="90" d="100"/>
        </p:scale>
        <p:origin x="-44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Way forward on candidate MUST categories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Huawei, HiSilicon, NTT </a:t>
            </a:r>
            <a:r>
              <a:rPr lang="en-US" dirty="0" err="1" smtClean="0">
                <a:solidFill>
                  <a:schemeClr val="tx1"/>
                </a:solidFill>
              </a:rPr>
              <a:t>DoCoMo</a:t>
            </a:r>
            <a:r>
              <a:rPr lang="en-US" dirty="0" smtClean="0">
                <a:solidFill>
                  <a:schemeClr val="tx1"/>
                </a:solidFill>
              </a:rPr>
              <a:t>, NEC, Alcatel-lucent, ASB, Sharp, Samsung, Sony, CHTTL, HTC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183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#82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Beijing, China, 24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August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7.2.7.1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R1-154968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 fontScale="85000"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Multiuser superposition transmission schemes can be categorized as follows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MUST Category 1: Superposition transmission with varying power ratio on component constellations and non-Gray-mapped composite constellation</a:t>
            </a:r>
          </a:p>
          <a:p>
            <a:pPr marL="1200150" lvl="3" indent="-342900">
              <a:buFont typeface="Calibri" pitchFamily="34" charset="0"/>
              <a:buChar char="−"/>
            </a:pPr>
            <a:r>
              <a:rPr lang="en-US" dirty="0" smtClean="0"/>
              <a:t>R1-153044 (</a:t>
            </a:r>
            <a:r>
              <a:rPr lang="en-US" dirty="0" err="1" smtClean="0"/>
              <a:t>MediaTek</a:t>
            </a:r>
            <a:r>
              <a:rPr lang="en-US" dirty="0" smtClean="0"/>
              <a:t>), R1-153798 (Huawei), R1-153985 (Intel), R1-154282 (LGE), R1-154535 (NTT </a:t>
            </a:r>
            <a:r>
              <a:rPr lang="en-US" dirty="0" err="1" smtClean="0"/>
              <a:t>DoCoMo</a:t>
            </a:r>
            <a:r>
              <a:rPr lang="en-US" dirty="0" smtClean="0"/>
              <a:t>), R1-154701 (</a:t>
            </a:r>
            <a:r>
              <a:rPr lang="en-US" dirty="0" err="1" smtClean="0"/>
              <a:t>Xinwei</a:t>
            </a:r>
            <a:r>
              <a:rPr lang="en-US" dirty="0" smtClean="0"/>
              <a:t>)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MUST Category 2: Superposition transmission with varying power ratio on component constellations and Gray-mapped composite constellation</a:t>
            </a:r>
          </a:p>
          <a:p>
            <a:pPr marL="1200150" lvl="3" indent="-342900">
              <a:buFont typeface="Calibri" pitchFamily="34" charset="0"/>
              <a:buChar char="−"/>
            </a:pPr>
            <a:r>
              <a:rPr lang="en-US" dirty="0" smtClean="0"/>
              <a:t>R1-153798 (</a:t>
            </a:r>
            <a:r>
              <a:rPr lang="en-US" dirty="0" err="1" smtClean="0"/>
              <a:t>Huawei</a:t>
            </a:r>
            <a:r>
              <a:rPr lang="en-US" dirty="0" smtClean="0"/>
              <a:t>), R1-154055 (ZTE), R1-154184 (Samsung), R1-154282 (LGE), R1-154454 (</a:t>
            </a:r>
            <a:r>
              <a:rPr lang="en-US" dirty="0" err="1" smtClean="0"/>
              <a:t>MediaTek</a:t>
            </a:r>
            <a:r>
              <a:rPr lang="en-US" dirty="0" smtClean="0"/>
              <a:t>), R1-154535 (NTT </a:t>
            </a:r>
            <a:r>
              <a:rPr lang="en-US" dirty="0" err="1" smtClean="0"/>
              <a:t>DoCoMo</a:t>
            </a:r>
            <a:r>
              <a:rPr lang="en-US" dirty="0" smtClean="0"/>
              <a:t>)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MUST Category 3: Superposition transmission with label-bit assignment on composite constellation and Gray-mapped composite constellation</a:t>
            </a:r>
          </a:p>
          <a:p>
            <a:pPr marL="1200150" lvl="3" indent="-342900">
              <a:buFont typeface="Calibri" pitchFamily="34" charset="0"/>
              <a:buChar char="−"/>
            </a:pPr>
            <a:r>
              <a:rPr lang="en-US" dirty="0" smtClean="0"/>
              <a:t>R1-153798 (</a:t>
            </a:r>
            <a:r>
              <a:rPr lang="en-US" dirty="0" err="1" smtClean="0"/>
              <a:t>Huawei</a:t>
            </a:r>
            <a:r>
              <a:rPr lang="en-US" dirty="0" smtClean="0"/>
              <a:t>), R1-153891 (Qualcomm), R1-154656 (Nokia)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7279</TotalTime>
  <Words>171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candidate MUST categories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User</cp:lastModifiedBy>
  <cp:revision>199</cp:revision>
  <dcterms:created xsi:type="dcterms:W3CDTF">2014-08-07T02:43:23Z</dcterms:created>
  <dcterms:modified xsi:type="dcterms:W3CDTF">2015-08-27T09:55:37Z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1080921168</vt:i4>
  </property>
  <property fmtid="{D5CDD505-2E9C-101B-9397-08002B2CF9AE}" pid="3" name="_NewReviewCycle">
    <vt:lpwstr/>
  </property>
  <property fmtid="{D5CDD505-2E9C-101B-9397-08002B2CF9AE}" pid="4" name="_EmailSubject">
    <vt:lpwstr>[MUST] Draft WF on MUST scheme categorization</vt:lpwstr>
  </property>
  <property fmtid="{D5CDD505-2E9C-101B-9397-08002B2CF9AE}" pid="5" name="_AuthorEmail">
    <vt:lpwstr>pk.liao@mediatek.com</vt:lpwstr>
  </property>
  <property fmtid="{D5CDD505-2E9C-101B-9397-08002B2CF9AE}" pid="6" name="_AuthorEmailDisplayName">
    <vt:lpwstr>Peikai Liao (廖培凱)</vt:lpwstr>
  </property>
  <property fmtid="{D5CDD505-2E9C-101B-9397-08002B2CF9AE}" pid="7" name="_new_ms_pID_72543">
    <vt:lpwstr>(3)9UMg17WEwRjNVfbuCdwiPGEA8dttPezU+k7E2hcxlElwQJxEbJ0fUUutLWqZF3GLyXFRpyM9
AKM+T49L8jRzvCgVgQsgx8cL+y5PMPJYZ4EkIOufM61+Q2MBoJW2aTsCLDb+eG1nSYwwPafL
sk88EU3kLkkDsTzY8crOcpjWg7rCf4oXykk9N4cbI4/Vy2aKCPWbkb/9Fb9k7g3hxbWEHJLP
5TlvfXa4Wosi1EOS2k</vt:lpwstr>
  </property>
  <property fmtid="{D5CDD505-2E9C-101B-9397-08002B2CF9AE}" pid="8" name="_new_ms_pID_725431">
    <vt:lpwstr>xGrrkgkb7rQhHZcPhghaDdz78owxY8ZlUu1mnEhrNneXGo/4t+Rxg5
Gen1I5Xi3Rw35juVlGNglvWU2qbqOE4AE1JPSKuC871VPkEdz9gdflb380FaOfFJTd28e9I6
KgN4AkALngyMCUjRp8d39WQ5a7bG1nJK6BAhGfWEF1IzV2yRFJz0Cx0ZOxpOpbkfN7REs9gR
VzrFfjDx1FX55UOXi7eK45wu5xoNuh3bOP/y</vt:lpwstr>
  </property>
  <property fmtid="{D5CDD505-2E9C-101B-9397-08002B2CF9AE}" pid="9" name="_new_ms_pID_725432">
    <vt:lpwstr>5M49Qln0EB2pEBEICiKyATLtEBeC3VYpbauE
PlVj4EeawwcU/7Ntk1n7EycbRxMhQg==</vt:lpwstr>
  </property>
  <property fmtid="{D5CDD505-2E9C-101B-9397-08002B2CF9AE}" pid="10" name="sflag">
    <vt:lpwstr>1440639227</vt:lpwstr>
  </property>
</Properties>
</file>