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DL TTI options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CATT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09246"/>
            <a:ext cx="3510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</a:p>
          <a:p>
            <a:r>
              <a:rPr lang="en-US" dirty="0" smtClean="0"/>
              <a:t>AI 6.2.4.3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0312" y="548680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R1-153668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348880"/>
            <a:ext cx="8291264" cy="2088232"/>
          </a:xfrm>
        </p:spPr>
        <p:txBody>
          <a:bodyPr>
            <a:noAutofit/>
          </a:bodyPr>
          <a:lstStyle/>
          <a:p>
            <a:r>
              <a:rPr lang="en-US" sz="2400" dirty="0" smtClean="0"/>
              <a:t>Capture the figure on the next slide in the TR to describe the design options for the transmission of DL TTI for LAA, with the note that the 1-ms TTIs between the first and last TTI in the DL transmission burst are not shown on the figure.</a:t>
            </a:r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457200" y="490662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Proposal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4664"/>
            <a:ext cx="6602413" cy="607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</TotalTime>
  <Words>80</Words>
  <Application>Microsoft Office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DL TTI options for LAA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scheduling</dc:title>
  <dc:creator>Xiayuan (XiaYuan, WN)</dc:creator>
  <cp:lastModifiedBy>Huawei</cp:lastModifiedBy>
  <cp:revision>43</cp:revision>
  <dcterms:created xsi:type="dcterms:W3CDTF">2015-05-24T15:16:24Z</dcterms:created>
  <dcterms:modified xsi:type="dcterms:W3CDTF">2015-05-29T02:27:51Z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1432857949</vt:lpwstr>
  </property>
</Properties>
</file>