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81" autoAdjust="0"/>
    <p:restoredTop sz="94660"/>
  </p:normalViewPr>
  <p:slideViewPr>
    <p:cSldViewPr>
      <p:cViewPr varScale="1">
        <p:scale>
          <a:sx n="68" d="100"/>
          <a:sy n="68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RAR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Panasonic, Ericsson</a:t>
            </a:r>
            <a:r>
              <a:rPr lang="en-US" smtClean="0">
                <a:solidFill>
                  <a:schemeClr val="tx1"/>
                </a:solidFill>
              </a:rPr>
              <a:t>, Qualcomm, </a:t>
            </a:r>
          </a:p>
          <a:p>
            <a:r>
              <a:rPr lang="en-US" smtClean="0">
                <a:solidFill>
                  <a:schemeClr val="tx1"/>
                </a:solidFill>
              </a:rPr>
              <a:t>NTT DOCOMO, Intel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R1-153485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#81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Fukuoka, Japan</a:t>
            </a:r>
            <a:r>
              <a:rPr lang="nn-NO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25th-29th, May 2015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6.2.1.8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 on RAR message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ja-JP" dirty="0" smtClean="0"/>
              <a:t>At least for large coverage enhancement,</a:t>
            </a:r>
          </a:p>
          <a:p>
            <a:pPr lvl="1"/>
            <a:r>
              <a:rPr lang="en-US" altLang="ja-JP" dirty="0"/>
              <a:t>A</a:t>
            </a:r>
            <a:r>
              <a:rPr lang="en-US" altLang="ja-JP" dirty="0" smtClean="0"/>
              <a:t> single </a:t>
            </a:r>
            <a:r>
              <a:rPr lang="en-US" altLang="ja-JP" dirty="0"/>
              <a:t>RAR message </a:t>
            </a:r>
            <a:r>
              <a:rPr lang="en-US" altLang="ja-JP" dirty="0" smtClean="0"/>
              <a:t>contains one response corresponding to one PRACH </a:t>
            </a:r>
            <a:r>
              <a:rPr lang="en-US" altLang="ja-JP" dirty="0"/>
              <a:t>transmission (preamble, time-frequency resource, etc</a:t>
            </a:r>
            <a:r>
              <a:rPr lang="en-US" altLang="ja-JP" dirty="0" smtClean="0"/>
              <a:t>.)</a:t>
            </a:r>
          </a:p>
          <a:p>
            <a:endParaRPr lang="en-US" altLang="ko-KR" dirty="0" smtClean="0"/>
          </a:p>
          <a:p>
            <a:pPr lvl="1"/>
            <a:r>
              <a:rPr lang="en-US" altLang="ja-JP" dirty="0" smtClean="0"/>
              <a:t>FFS between following.</a:t>
            </a:r>
          </a:p>
          <a:p>
            <a:pPr lvl="2"/>
            <a:r>
              <a:rPr lang="en-US" altLang="ja-JP" dirty="0" smtClean="0"/>
              <a:t>Option </a:t>
            </a:r>
            <a:r>
              <a:rPr lang="en-US" altLang="ja-JP" dirty="0"/>
              <a:t>2. M-PDCCH carrying </a:t>
            </a:r>
            <a:r>
              <a:rPr lang="en-US" altLang="ja-JP" dirty="0" smtClean="0"/>
              <a:t>RAR message</a:t>
            </a:r>
            <a:endParaRPr lang="ja-JP" altLang="ja-JP" dirty="0"/>
          </a:p>
          <a:p>
            <a:pPr lvl="2"/>
            <a:r>
              <a:rPr lang="en-US" altLang="ja-JP" dirty="0"/>
              <a:t>Option 3. PDSCH carrying </a:t>
            </a:r>
            <a:r>
              <a:rPr lang="en-US" altLang="ja-JP" dirty="0" smtClean="0"/>
              <a:t>RAR message</a:t>
            </a:r>
          </a:p>
          <a:p>
            <a:pPr marL="457200" lvl="1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761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80</Words>
  <Application>Microsoft Office PowerPoint</Application>
  <PresentationFormat>画面に合わせる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RAR</vt:lpstr>
      <vt:lpstr>Proposals on RAR message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hidetoshi suzuki 04</cp:lastModifiedBy>
  <cp:revision>89</cp:revision>
  <dcterms:created xsi:type="dcterms:W3CDTF">2015-04-22T00:12:23Z</dcterms:created>
  <dcterms:modified xsi:type="dcterms:W3CDTF">2015-05-25T23:53:20Z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