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4" r:id="rId3"/>
    <p:sldId id="272" r:id="rId4"/>
    <p:sldId id="27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6" autoAdjust="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6.2.5.1 </a:t>
            </a:r>
            <a:r>
              <a:rPr lang="en-US" dirty="0" smtClean="0"/>
              <a:t>Coordination for capturing results and summary in 36.897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Networks, Samsung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Rapporteurs will involve other delegates in completing the TR (see slides 3 and 4)</a:t>
            </a:r>
          </a:p>
          <a:p>
            <a:pPr lvl="1"/>
            <a:r>
              <a:rPr lang="en-US" dirty="0" smtClean="0"/>
              <a:t>Rapporteurs will collect outcomes from those delegates to finalize the TR</a:t>
            </a:r>
          </a:p>
          <a:p>
            <a:endParaRPr lang="en-US" dirty="0" smtClean="0"/>
          </a:p>
          <a:p>
            <a:r>
              <a:rPr lang="en-US" dirty="0" smtClean="0"/>
              <a:t>Target for completion: 29</a:t>
            </a:r>
            <a:r>
              <a:rPr lang="en-US" baseline="30000" dirty="0" smtClean="0"/>
              <a:t>th</a:t>
            </a:r>
            <a:r>
              <a:rPr lang="en-US" dirty="0" smtClean="0"/>
              <a:t> May (end of meeting)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GB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372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Section 6.1 - Implementation based enhancement schemes</a:t>
            </a:r>
          </a:p>
          <a:p>
            <a:pPr lvl="1"/>
            <a:r>
              <a:rPr lang="en-US" dirty="0" smtClean="0"/>
              <a:t>Cat-1, 2, 3, 4 results  to be captured from [80b-05] output (FFS-how)</a:t>
            </a:r>
          </a:p>
          <a:p>
            <a:pPr lvl="1"/>
            <a:r>
              <a:rPr lang="en-US" dirty="0" smtClean="0"/>
              <a:t>A proposal for short summary/observations for this section</a:t>
            </a:r>
          </a:p>
          <a:p>
            <a:pPr lvl="1"/>
            <a:r>
              <a:rPr lang="en-US" dirty="0" smtClean="0"/>
              <a:t>Contact: Bishwarup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Section 6.2.1 - </a:t>
            </a:r>
            <a:r>
              <a:rPr lang="en-GB" dirty="0" smtClean="0"/>
              <a:t>Potential CSI-RS and feedback enhancements</a:t>
            </a:r>
          </a:p>
          <a:p>
            <a:pPr lvl="1"/>
            <a:r>
              <a:rPr lang="en-GB" dirty="0" smtClean="0"/>
              <a:t>How to capture results</a:t>
            </a:r>
          </a:p>
          <a:p>
            <a:pPr lvl="1"/>
            <a:r>
              <a:rPr lang="en-GB" dirty="0" smtClean="0"/>
              <a:t>A </a:t>
            </a:r>
            <a:r>
              <a:rPr lang="en-US" dirty="0"/>
              <a:t>proposal for </a:t>
            </a:r>
            <a:r>
              <a:rPr lang="en-GB" dirty="0" smtClean="0"/>
              <a:t>short summary/observations for this section</a:t>
            </a:r>
          </a:p>
          <a:p>
            <a:pPr lvl="1"/>
            <a:r>
              <a:rPr lang="en-GB" dirty="0" smtClean="0"/>
              <a:t>Contact: Eko, Rakesh, Mark for 6.2.1.1, 6.2.1.2 and 6.2.1.3</a:t>
            </a:r>
          </a:p>
          <a:p>
            <a:pPr lvl="1"/>
            <a:r>
              <a:rPr lang="en-GB" dirty="0" smtClean="0"/>
              <a:t>Contact:  Ruyue for 6.2.1.4 and 6.2.1.5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Section 6.2.2 Potential DMRS enhancements</a:t>
            </a:r>
            <a:endParaRPr lang="en-US" sz="2400" dirty="0" smtClean="0"/>
          </a:p>
          <a:p>
            <a:pPr lvl="1"/>
            <a:r>
              <a:rPr lang="en-GB" sz="2000" dirty="0" smtClean="0"/>
              <a:t>How to capture results</a:t>
            </a:r>
          </a:p>
          <a:p>
            <a:pPr lvl="1"/>
            <a:r>
              <a:rPr lang="en-GB" sz="2000" dirty="0" smtClean="0"/>
              <a:t>A </a:t>
            </a:r>
            <a:r>
              <a:rPr lang="en-US" sz="2000" dirty="0"/>
              <a:t>proposal for </a:t>
            </a:r>
            <a:r>
              <a:rPr lang="en-GB" sz="2000" dirty="0" smtClean="0"/>
              <a:t>short summary/observations for this section</a:t>
            </a:r>
          </a:p>
          <a:p>
            <a:pPr lvl="1"/>
            <a:r>
              <a:rPr lang="en-GB" sz="2000" dirty="0" smtClean="0"/>
              <a:t>Contact: </a:t>
            </a:r>
            <a:r>
              <a:rPr lang="en-GB" sz="2000" dirty="0" err="1" smtClean="0"/>
              <a:t>Leiming</a:t>
            </a:r>
            <a:endParaRPr lang="en-GB" sz="2000" strike="sngStrike" dirty="0" smtClean="0"/>
          </a:p>
          <a:p>
            <a:pPr lvl="1"/>
            <a:endParaRPr lang="en-US" sz="2000" dirty="0" smtClean="0"/>
          </a:p>
          <a:p>
            <a:r>
              <a:rPr lang="en-GB" sz="2400" dirty="0"/>
              <a:t>Section 6.2.3 </a:t>
            </a:r>
            <a:r>
              <a:rPr lang="en-GB" sz="2400" dirty="0" smtClean="0"/>
              <a:t>Potential enhancements for RRM measurements</a:t>
            </a:r>
          </a:p>
          <a:p>
            <a:pPr lvl="1"/>
            <a:r>
              <a:rPr lang="en-GB" sz="2000" dirty="0" smtClean="0"/>
              <a:t>A </a:t>
            </a:r>
            <a:r>
              <a:rPr lang="en-US" sz="2000" dirty="0"/>
              <a:t>proposal for </a:t>
            </a:r>
            <a:r>
              <a:rPr lang="en-GB" sz="2000" dirty="0" smtClean="0"/>
              <a:t>short summary/observations for this section</a:t>
            </a:r>
          </a:p>
          <a:p>
            <a:pPr lvl="1"/>
            <a:r>
              <a:rPr lang="en-GB" sz="2000" dirty="0" smtClean="0"/>
              <a:t>Contact: Jonghyun</a:t>
            </a:r>
          </a:p>
          <a:p>
            <a:endParaRPr lang="en-US" sz="2400" dirty="0" smtClean="0"/>
          </a:p>
          <a:p>
            <a:r>
              <a:rPr lang="en-US" sz="2400" dirty="0" smtClean="0"/>
              <a:t>Proposals for short summary/observations are to be discussed offline and approved online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</TotalTime>
  <Words>181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6.2.5.1 Coordination for capturing results and summary in 36.897 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bishwarup</cp:lastModifiedBy>
  <cp:revision>82</cp:revision>
  <dcterms:created xsi:type="dcterms:W3CDTF">2015-04-22T13:43:42Z</dcterms:created>
  <dcterms:modified xsi:type="dcterms:W3CDTF">2015-05-26T06:04:24Z</dcterms:modified>
</cp:coreProperties>
</file>