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86232" autoAdjust="0"/>
  </p:normalViewPr>
  <p:slideViewPr>
    <p:cSldViewPr>
      <p:cViewPr varScale="1">
        <p:scale>
          <a:sx n="79" d="100"/>
          <a:sy n="79" d="100"/>
        </p:scale>
        <p:origin x="-19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2012-10-10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858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Handling of Overlapping States in TDD Inter-band CA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Intel, </a:t>
            </a:r>
            <a:r>
              <a:rPr lang="en-US" altLang="ko-KR" dirty="0" smtClean="0"/>
              <a:t>Research In </a:t>
            </a:r>
            <a:r>
              <a:rPr lang="en-US" altLang="ko-KR" dirty="0" smtClean="0"/>
              <a:t>Motion, </a:t>
            </a:r>
            <a:r>
              <a:rPr lang="en-US" altLang="ko-KR" dirty="0" err="1" smtClean="0"/>
              <a:t>Pantech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Potevio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41377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#70bis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San Diego, USA, October 8th 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– 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12th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, 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R1-124605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387" y="1151324"/>
            <a:ext cx="24313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7.2.3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The following is agreed for PUCCH format 1b with channel selection in inter-band TDD CA:</a:t>
            </a:r>
          </a:p>
          <a:p>
            <a:pPr lvl="1"/>
            <a:r>
              <a:rPr lang="en-US" altLang="ko-KR" b="1" dirty="0"/>
              <a:t>For a PDSCH transmission indicated by the detection of corresponding PDCCH or a PDCCH indicating downlink SPS </a:t>
            </a:r>
            <a:r>
              <a:rPr lang="en-US" altLang="ko-KR" b="1" dirty="0" smtClean="0"/>
              <a:t>release, </a:t>
            </a:r>
            <a:endParaRPr lang="ko-KR" altLang="ko-KR" dirty="0"/>
          </a:p>
          <a:p>
            <a:pPr lvl="2"/>
            <a:r>
              <a:rPr lang="en-US" altLang="ko-KR" b="1" dirty="0"/>
              <a:t>   In case of min{</a:t>
            </a:r>
            <a:r>
              <a:rPr lang="en-US" altLang="ko-KR" b="1" dirty="0" err="1"/>
              <a:t>Mp,Ms</a:t>
            </a:r>
            <a:r>
              <a:rPr lang="en-US" altLang="ko-KR" b="1" dirty="0"/>
              <a:t>}=2 and max{</a:t>
            </a:r>
            <a:r>
              <a:rPr lang="en-US" altLang="ko-KR" b="1" dirty="0" err="1"/>
              <a:t>Mp,Ms</a:t>
            </a:r>
            <a:r>
              <a:rPr lang="en-US" altLang="ko-KR" b="1" dirty="0"/>
              <a:t>}=4, the state of “ACK,NACK” and “NACK,ACK” for the serving cell  with min{</a:t>
            </a:r>
            <a:r>
              <a:rPr lang="en-US" altLang="ko-KR" b="1" dirty="0" err="1"/>
              <a:t>Mp,Ms</a:t>
            </a:r>
            <a:r>
              <a:rPr lang="en-US" altLang="ko-KR" b="1" dirty="0"/>
              <a:t>}=2 are, respectively, mapped to “ACK,DTX,DTX, DTX” and “ACK,ACK,ACK, NACK/DTX” for {HARQ-ACK(0),HARQ-ACK(1),HARQ-ACK(2), HARQ-ACK(3)}.</a:t>
            </a:r>
            <a:endParaRPr lang="ko-KR" altLang="ko-KR" dirty="0"/>
          </a:p>
          <a:p>
            <a:pPr lvl="2"/>
            <a:r>
              <a:rPr lang="en-US" altLang="ko-KR" b="1" dirty="0"/>
              <a:t>   In case of min{</a:t>
            </a:r>
            <a:r>
              <a:rPr lang="en-US" altLang="ko-KR" b="1" dirty="0" err="1"/>
              <a:t>Mp,Ms</a:t>
            </a:r>
            <a:r>
              <a:rPr lang="en-US" altLang="ko-KR" b="1" dirty="0"/>
              <a:t>}=2 and max{</a:t>
            </a:r>
            <a:r>
              <a:rPr lang="en-US" altLang="ko-KR" b="1" dirty="0" err="1"/>
              <a:t>Mp,Ms</a:t>
            </a:r>
            <a:r>
              <a:rPr lang="en-US" altLang="ko-KR" b="1" dirty="0"/>
              <a:t>}=3, the state of “NACK,ACK” for the serving cell with min{</a:t>
            </a:r>
            <a:r>
              <a:rPr lang="en-US" altLang="ko-KR" b="1" dirty="0" err="1"/>
              <a:t>Mp,Ms</a:t>
            </a:r>
            <a:r>
              <a:rPr lang="en-US" altLang="ko-KR" b="1" dirty="0"/>
              <a:t>}=2 is mapped to “ACK,ACK,ACK” for {HARQ-ACK(0),HARQ-ACK(1),HARQ-ACK(2)}.</a:t>
            </a:r>
            <a:endParaRPr lang="ko-KR" altLang="ko-KR" dirty="0"/>
          </a:p>
          <a:p>
            <a:pPr lvl="2"/>
            <a:r>
              <a:rPr lang="en-US" altLang="ko-KR" b="1" dirty="0"/>
              <a:t>   In case of min{</a:t>
            </a:r>
            <a:r>
              <a:rPr lang="en-US" altLang="ko-KR" b="1" dirty="0" err="1"/>
              <a:t>Mp,Ms</a:t>
            </a:r>
            <a:r>
              <a:rPr lang="en-US" altLang="ko-KR" b="1" dirty="0"/>
              <a:t>}=3 and max{</a:t>
            </a:r>
            <a:r>
              <a:rPr lang="en-US" altLang="ko-KR" b="1" dirty="0" err="1"/>
              <a:t>Mp,Ms</a:t>
            </a:r>
            <a:r>
              <a:rPr lang="en-US" altLang="ko-KR" b="1" dirty="0"/>
              <a:t>}=4, the state of “ACK,NACK, any” for the serving cell with min{</a:t>
            </a:r>
            <a:r>
              <a:rPr lang="en-US" altLang="ko-KR" b="1" dirty="0" err="1"/>
              <a:t>Mp,Ms</a:t>
            </a:r>
            <a:r>
              <a:rPr lang="en-US" altLang="ko-KR" b="1" dirty="0"/>
              <a:t>}=3 is mapped to “ACK,DTX,DTX,DTX” for {HARQ-ACK(0),HARQ-ACK(1),HARQ-ACK(2),HARQ-ACK(3</a:t>
            </a:r>
            <a:r>
              <a:rPr lang="en-US" altLang="ko-KR" b="1" dirty="0" smtClean="0"/>
              <a:t>)}.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224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Handling of Overlapping States in TDD Inter-band CA</vt:lpstr>
      <vt:lpstr>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seunghee</cp:lastModifiedBy>
  <cp:revision>41</cp:revision>
  <dcterms:created xsi:type="dcterms:W3CDTF">2006-08-16T00:00:00Z</dcterms:created>
  <dcterms:modified xsi:type="dcterms:W3CDTF">2012-10-10T07:43:22Z</dcterms:modified>
</cp:coreProperties>
</file>