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79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CAD8-B6EB-4A38-964A-CAFD9C014D48}" type="datetimeFigureOut">
              <a:rPr lang="en-US" smtClean="0"/>
              <a:t>8/15/2012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D8BE-0EEB-442E-BC02-A259A5A89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98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CAD8-B6EB-4A38-964A-CAFD9C014D48}" type="datetimeFigureOut">
              <a:rPr lang="en-US" smtClean="0"/>
              <a:t>8/15/2012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D8BE-0EEB-442E-BC02-A259A5A89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187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CAD8-B6EB-4A38-964A-CAFD9C014D48}" type="datetimeFigureOut">
              <a:rPr lang="en-US" smtClean="0"/>
              <a:t>8/15/2012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D8BE-0EEB-442E-BC02-A259A5A89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89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CAD8-B6EB-4A38-964A-CAFD9C014D48}" type="datetimeFigureOut">
              <a:rPr lang="en-US" smtClean="0"/>
              <a:t>8/15/2012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D8BE-0EEB-442E-BC02-A259A5A89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556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CAD8-B6EB-4A38-964A-CAFD9C014D48}" type="datetimeFigureOut">
              <a:rPr lang="en-US" smtClean="0"/>
              <a:t>8/15/2012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D8BE-0EEB-442E-BC02-A259A5A89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901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CAD8-B6EB-4A38-964A-CAFD9C014D48}" type="datetimeFigureOut">
              <a:rPr lang="en-US" smtClean="0"/>
              <a:t>8/15/2012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D8BE-0EEB-442E-BC02-A259A5A89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576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CAD8-B6EB-4A38-964A-CAFD9C014D48}" type="datetimeFigureOut">
              <a:rPr lang="en-US" smtClean="0"/>
              <a:t>8/15/2012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D8BE-0EEB-442E-BC02-A259A5A89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871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CAD8-B6EB-4A38-964A-CAFD9C014D48}" type="datetimeFigureOut">
              <a:rPr lang="en-US" smtClean="0"/>
              <a:t>8/15/2012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D8BE-0EEB-442E-BC02-A259A5A89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414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CAD8-B6EB-4A38-964A-CAFD9C014D48}" type="datetimeFigureOut">
              <a:rPr lang="en-US" smtClean="0"/>
              <a:t>8/15/2012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D8BE-0EEB-442E-BC02-A259A5A89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431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CAD8-B6EB-4A38-964A-CAFD9C014D48}" type="datetimeFigureOut">
              <a:rPr lang="en-US" smtClean="0"/>
              <a:t>8/15/2012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D8BE-0EEB-442E-BC02-A259A5A89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857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CAD8-B6EB-4A38-964A-CAFD9C014D48}" type="datetimeFigureOut">
              <a:rPr lang="en-US" smtClean="0"/>
              <a:t>8/15/2012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D8BE-0EEB-442E-BC02-A259A5A89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875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4CAD8-B6EB-4A38-964A-CAFD9C014D48}" type="datetimeFigureOut">
              <a:rPr lang="en-US" smtClean="0"/>
              <a:t>8/15/2012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CD8BE-0EEB-442E-BC02-A259A5A89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829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CoMP</a:t>
            </a:r>
            <a:r>
              <a:rPr lang="en-US" dirty="0" smtClean="0"/>
              <a:t> </a:t>
            </a:r>
            <a:r>
              <a:rPr lang="en-US" dirty="0" smtClean="0"/>
              <a:t>Feedback Modes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733800"/>
            <a:ext cx="7924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Samsung, </a:t>
            </a:r>
            <a:r>
              <a:rPr lang="en-US" dirty="0" smtClean="0"/>
              <a:t>DoCoMo, </a:t>
            </a:r>
            <a:r>
              <a:rPr lang="en-US" dirty="0" smtClean="0"/>
              <a:t>Intel, </a:t>
            </a:r>
            <a:r>
              <a:rPr lang="en-US" dirty="0" err="1" smtClean="0"/>
              <a:t>InterDigital</a:t>
            </a:r>
            <a:r>
              <a:rPr lang="en-US" dirty="0" smtClean="0"/>
              <a:t>, </a:t>
            </a:r>
            <a:r>
              <a:rPr lang="en-US" dirty="0" smtClean="0"/>
              <a:t>LGE, NEC, Ericsson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00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en-GB" dirty="0"/>
              <a:t>Rel-11 supports the </a:t>
            </a:r>
            <a:r>
              <a:rPr lang="en-GB" dirty="0" smtClean="0"/>
              <a:t>feedback configuration and reporting for simultaneous CA and </a:t>
            </a:r>
            <a:r>
              <a:rPr lang="en-GB" dirty="0" err="1" smtClean="0"/>
              <a:t>CoMP.</a:t>
            </a:r>
            <a:endParaRPr lang="en-GB" dirty="0"/>
          </a:p>
          <a:p>
            <a:pPr lvl="1"/>
            <a:r>
              <a:rPr lang="en-GB" dirty="0" smtClean="0"/>
              <a:t>Simultaneous </a:t>
            </a:r>
            <a:r>
              <a:rPr lang="en-GB" dirty="0" err="1" smtClean="0"/>
              <a:t>CoMP</a:t>
            </a:r>
            <a:r>
              <a:rPr lang="en-GB" dirty="0" smtClean="0"/>
              <a:t> and </a:t>
            </a:r>
            <a:r>
              <a:rPr lang="en-GB" dirty="0" smtClean="0"/>
              <a:t>could be either,</a:t>
            </a:r>
            <a:endParaRPr lang="en-GB" dirty="0" smtClean="0"/>
          </a:p>
          <a:p>
            <a:pPr lvl="2"/>
            <a:r>
              <a:rPr lang="en-GB" i="1" dirty="0" err="1" smtClean="0"/>
              <a:t>CoMP</a:t>
            </a:r>
            <a:r>
              <a:rPr lang="en-GB" i="1" dirty="0" smtClean="0"/>
              <a:t> </a:t>
            </a:r>
            <a:r>
              <a:rPr lang="en-GB" i="1" dirty="0"/>
              <a:t>on </a:t>
            </a:r>
            <a:r>
              <a:rPr lang="en-GB" i="1" dirty="0" smtClean="0"/>
              <a:t>&gt;=1 CC</a:t>
            </a:r>
            <a:endParaRPr lang="en-US" i="1" dirty="0"/>
          </a:p>
          <a:p>
            <a:pPr lvl="2"/>
            <a:r>
              <a:rPr lang="en-GB" i="1" dirty="0" err="1" smtClean="0"/>
              <a:t>CoMP</a:t>
            </a:r>
            <a:r>
              <a:rPr lang="en-GB" i="1" dirty="0" smtClean="0"/>
              <a:t> </a:t>
            </a:r>
            <a:r>
              <a:rPr lang="en-GB" i="1" dirty="0"/>
              <a:t>on max 1 CC when CA is </a:t>
            </a:r>
            <a:r>
              <a:rPr lang="en-GB" i="1" dirty="0" smtClean="0"/>
              <a:t>configured</a:t>
            </a:r>
            <a:endParaRPr lang="en-US" i="1" dirty="0"/>
          </a:p>
          <a:p>
            <a:pPr marL="457200" lvl="1" indent="0">
              <a:buNone/>
            </a:pPr>
            <a:endParaRPr lang="en-GB" dirty="0"/>
          </a:p>
          <a:p>
            <a:endParaRPr lang="en-GB" dirty="0" smtClean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35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9144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CSI Dropping/Multiplexing/Compression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410200"/>
          </a:xfrm>
        </p:spPr>
        <p:txBody>
          <a:bodyPr>
            <a:normAutofit/>
          </a:bodyPr>
          <a:lstStyle/>
          <a:p>
            <a:r>
              <a:rPr lang="en-US" dirty="0" smtClean="0"/>
              <a:t>Dropping rule is supported based on reporting type and CSI process/CC index</a:t>
            </a:r>
          </a:p>
          <a:p>
            <a:pPr lvl="1"/>
            <a:r>
              <a:rPr lang="en-US" sz="1600" dirty="0" smtClean="0"/>
              <a:t>Alt 1: </a:t>
            </a:r>
            <a:r>
              <a:rPr lang="en-US" sz="1600" dirty="0"/>
              <a:t>Reporting type </a:t>
            </a:r>
            <a:r>
              <a:rPr lang="en-US" sz="1600" dirty="0">
                <a:sym typeface="Wingdings"/>
              </a:rPr>
              <a:t></a:t>
            </a:r>
            <a:r>
              <a:rPr lang="en-US" sz="1600" dirty="0"/>
              <a:t> CSI process index </a:t>
            </a:r>
            <a:r>
              <a:rPr lang="en-US" sz="1600" dirty="0">
                <a:sym typeface="Wingdings"/>
              </a:rPr>
              <a:t></a:t>
            </a:r>
            <a:r>
              <a:rPr lang="en-US" sz="1600" dirty="0"/>
              <a:t> CC </a:t>
            </a:r>
            <a:r>
              <a:rPr lang="en-US" sz="1600" dirty="0" smtClean="0"/>
              <a:t>index</a:t>
            </a:r>
          </a:p>
          <a:p>
            <a:pPr lvl="1"/>
            <a:r>
              <a:rPr lang="en-US" sz="1600" dirty="0" smtClean="0"/>
              <a:t>Alt </a:t>
            </a:r>
            <a:r>
              <a:rPr lang="en-US" sz="1600" dirty="0"/>
              <a:t>2</a:t>
            </a:r>
            <a:r>
              <a:rPr lang="en-US" sz="1600" dirty="0" smtClean="0"/>
              <a:t>: </a:t>
            </a:r>
            <a:r>
              <a:rPr lang="en-US" sz="1600" dirty="0" smtClean="0"/>
              <a:t>Reporting type </a:t>
            </a:r>
            <a:r>
              <a:rPr lang="en-US" sz="1600" dirty="0" smtClean="0">
                <a:sym typeface="Wingdings"/>
              </a:rPr>
              <a:t></a:t>
            </a:r>
            <a:r>
              <a:rPr lang="en-US" sz="1600" dirty="0" smtClean="0"/>
              <a:t> CC index </a:t>
            </a:r>
            <a:r>
              <a:rPr lang="en-US" sz="1600" dirty="0" smtClean="0">
                <a:sym typeface="Wingdings"/>
              </a:rPr>
              <a:t></a:t>
            </a:r>
            <a:r>
              <a:rPr lang="en-US" sz="1600" dirty="0" smtClean="0"/>
              <a:t> CSI process index</a:t>
            </a:r>
          </a:p>
          <a:p>
            <a:pPr lvl="1"/>
            <a:r>
              <a:rPr lang="en-US" sz="1600" dirty="0" smtClean="0"/>
              <a:t>Alt </a:t>
            </a:r>
            <a:r>
              <a:rPr lang="en-US" sz="1600" dirty="0" smtClean="0"/>
              <a:t>3: </a:t>
            </a:r>
            <a:r>
              <a:rPr lang="en-US" sz="1600" dirty="0" smtClean="0"/>
              <a:t>Reporting type </a:t>
            </a:r>
            <a:r>
              <a:rPr lang="en-US" sz="1600" dirty="0" smtClean="0">
                <a:sym typeface="Wingdings"/>
              </a:rPr>
              <a:t></a:t>
            </a:r>
            <a:r>
              <a:rPr lang="en-US" sz="1600" dirty="0" smtClean="0"/>
              <a:t> CSI process index (if CSI process </a:t>
            </a:r>
            <a:r>
              <a:rPr lang="en-US" sz="1600" dirty="0" err="1" smtClean="0"/>
              <a:t>config</a:t>
            </a:r>
            <a:r>
              <a:rPr lang="en-US" sz="1600" dirty="0" smtClean="0"/>
              <a:t> includes cell index)</a:t>
            </a:r>
          </a:p>
          <a:p>
            <a:pPr lvl="1"/>
            <a:r>
              <a:rPr lang="en-US" sz="1600" i="1" dirty="0" smtClean="0"/>
              <a:t>Note: The alternatives could depend on the exact definition of “CSI process</a:t>
            </a:r>
            <a:r>
              <a:rPr lang="en-US" sz="1600" i="1" dirty="0" smtClean="0"/>
              <a:t>”</a:t>
            </a:r>
          </a:p>
          <a:p>
            <a:r>
              <a:rPr lang="en-US" u="sng" dirty="0"/>
              <a:t>Follow CA </a:t>
            </a:r>
            <a:r>
              <a:rPr lang="en-US" u="sng" dirty="0" smtClean="0"/>
              <a:t>behavior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/>
              <a:t>for CSI Multiplexing </a:t>
            </a:r>
          </a:p>
          <a:p>
            <a:pPr lvl="1"/>
            <a:r>
              <a:rPr lang="en-US" dirty="0" smtClean="0"/>
              <a:t>No consensus on CSI </a:t>
            </a:r>
            <a:r>
              <a:rPr lang="en-US" dirty="0"/>
              <a:t>Multiplexing for multiple CSI processes </a:t>
            </a:r>
            <a:r>
              <a:rPr lang="en-US" dirty="0" smtClean="0"/>
              <a:t> </a:t>
            </a:r>
            <a:r>
              <a:rPr lang="en-US" dirty="0"/>
              <a:t>with PUCCH Format 3 or  PUSCH  </a:t>
            </a:r>
            <a:endParaRPr lang="en-US" dirty="0" smtClean="0"/>
          </a:p>
          <a:p>
            <a:r>
              <a:rPr lang="en-US" dirty="0"/>
              <a:t>Compression schemes suitable for </a:t>
            </a:r>
            <a:r>
              <a:rPr lang="en-US" dirty="0" err="1"/>
              <a:t>CoMP</a:t>
            </a:r>
            <a:r>
              <a:rPr lang="en-US" dirty="0"/>
              <a:t> can be </a:t>
            </a:r>
            <a:r>
              <a:rPr lang="en-US" dirty="0" smtClean="0"/>
              <a:t>considered </a:t>
            </a:r>
            <a:r>
              <a:rPr lang="en-US" dirty="0"/>
              <a:t>on PUCCH Format 2. </a:t>
            </a:r>
          </a:p>
          <a:p>
            <a:endParaRPr lang="en-US" dirty="0"/>
          </a:p>
          <a:p>
            <a:pPr marL="0" indent="0">
              <a:buNone/>
            </a:pPr>
            <a:endParaRPr lang="en-US" sz="1600" i="1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35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Aperiodic CSI request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2-bit CSI request, </a:t>
            </a:r>
          </a:p>
          <a:p>
            <a:pPr lvl="1"/>
            <a:r>
              <a:rPr lang="en-US" dirty="0" smtClean="0"/>
              <a:t>’00’ state indicates no trigger</a:t>
            </a:r>
          </a:p>
          <a:p>
            <a:pPr lvl="1"/>
            <a:r>
              <a:rPr lang="en-US" dirty="0" smtClean="0"/>
              <a:t>Selection between </a:t>
            </a:r>
            <a:r>
              <a:rPr lang="en-US" dirty="0" smtClean="0"/>
              <a:t>two or more RRC </a:t>
            </a:r>
            <a:r>
              <a:rPr lang="en-US" dirty="0" smtClean="0"/>
              <a:t>configured sets of </a:t>
            </a:r>
            <a:r>
              <a:rPr lang="en-US" dirty="0" err="1" smtClean="0"/>
              <a:t>CA+CoMP</a:t>
            </a:r>
            <a:r>
              <a:rPr lang="en-US" dirty="0" smtClean="0"/>
              <a:t> processes</a:t>
            </a:r>
          </a:p>
          <a:p>
            <a:r>
              <a:rPr lang="en-US" dirty="0" smtClean="0"/>
              <a:t>For 1-bit CSI request</a:t>
            </a:r>
          </a:p>
          <a:p>
            <a:pPr lvl="1"/>
            <a:r>
              <a:rPr lang="en-US" dirty="0" smtClean="0"/>
              <a:t>’0’ state indicates no trigger</a:t>
            </a:r>
          </a:p>
          <a:p>
            <a:pPr lvl="1"/>
            <a:r>
              <a:rPr lang="en-US" dirty="0" smtClean="0"/>
              <a:t>‘1’ state - One of the states in the 2-bit case may be reused (e.g., 01)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5515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</TotalTime>
  <Words>215</Words>
  <Application>Microsoft Office PowerPoint</Application>
  <PresentationFormat>On-screen Show (4:3)</PresentationFormat>
  <Paragraphs>28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CoMP Feedback Modes </vt:lpstr>
      <vt:lpstr>Proposal</vt:lpstr>
      <vt:lpstr>CSI Dropping/Multiplexing/Compression</vt:lpstr>
      <vt:lpstr>Aperiodic CSI request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Krishna Sayana</dc:creator>
  <cp:lastModifiedBy>Krishna Sayana</cp:lastModifiedBy>
  <cp:revision>40</cp:revision>
  <dcterms:created xsi:type="dcterms:W3CDTF">2012-08-15T03:23:09Z</dcterms:created>
  <dcterms:modified xsi:type="dcterms:W3CDTF">2012-08-16T04:00:51Z</dcterms:modified>
</cp:coreProperties>
</file>