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31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DRS transmission on an LAA </a:t>
            </a:r>
            <a:r>
              <a:rPr lang="en-US" dirty="0" err="1" smtClean="0"/>
              <a:t>SCell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Ad-Hoc Meeting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GB" altLang="ko-KR" sz="2000" b="1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R1-151196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Paris, France, 24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March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2.2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DRS transmission on an LAA </a:t>
            </a:r>
            <a:r>
              <a:rPr lang="en-US" dirty="0" err="1" smtClean="0"/>
              <a:t>SCell</a:t>
            </a:r>
            <a:r>
              <a:rPr lang="en-US" dirty="0" smtClean="0"/>
              <a:t> is subject to LBT</a:t>
            </a:r>
          </a:p>
          <a:p>
            <a:r>
              <a:rPr lang="en-US" dirty="0" smtClean="0"/>
              <a:t>DRS transmission on an LAA </a:t>
            </a:r>
            <a:r>
              <a:rPr lang="en-US" dirty="0" err="1" smtClean="0"/>
              <a:t>SCell</a:t>
            </a:r>
            <a:r>
              <a:rPr lang="en-US" dirty="0" smtClean="0"/>
              <a:t> is only allowed to occur in </a:t>
            </a:r>
            <a:r>
              <a:rPr lang="en-US" dirty="0" err="1" smtClean="0"/>
              <a:t>subframes</a:t>
            </a:r>
            <a:r>
              <a:rPr lang="en-US" dirty="0" smtClean="0"/>
              <a:t> with the periodic DMTC</a:t>
            </a:r>
            <a:endParaRPr lang="en-US" dirty="0"/>
          </a:p>
          <a:p>
            <a:r>
              <a:rPr lang="en-US" dirty="0" smtClean="0"/>
              <a:t>Consider the following 2 options for the transmission of DRS within a DMTC window</a:t>
            </a:r>
          </a:p>
          <a:p>
            <a:pPr lvl="1"/>
            <a:r>
              <a:rPr lang="en-US" dirty="0" smtClean="0"/>
              <a:t>Alt1: as in Rel-12, DRS can only be transmitted in fixed periodic subframe(s) within the DMTC</a:t>
            </a:r>
          </a:p>
          <a:p>
            <a:pPr lvl="1"/>
            <a:r>
              <a:rPr lang="en-US" dirty="0" smtClean="0"/>
              <a:t>Alt2: if LBT prevents transmission of DRS in the fixed periodic subframe(s), allow the DRS to be transmitted in different subframe(s) within the DMTC if LBT succeeds</a:t>
            </a:r>
          </a:p>
          <a:p>
            <a:pPr lvl="1"/>
            <a:r>
              <a:rPr lang="en-US" dirty="0" smtClean="0"/>
              <a:t>Note: this does not preclude the possibility to allow other DRS transmissions outside of the DMTC, e.g. in the initial signal</a:t>
            </a:r>
          </a:p>
        </p:txBody>
      </p:sp>
    </p:spTree>
    <p:extLst>
      <p:ext uri="{BB962C8B-B14F-4D97-AF65-F5344CB8AC3E}">
        <p14:creationId xmlns:p14="http://schemas.microsoft.com/office/powerpoint/2010/main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</TotalTime>
  <Words>139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Times New Roman</vt:lpstr>
      <vt:lpstr>Office Theme</vt:lpstr>
      <vt:lpstr>WF on DRS transmission on an LAA SCell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PM: CR0462</cp:lastModifiedBy>
  <cp:revision>63</cp:revision>
  <dcterms:created xsi:type="dcterms:W3CDTF">2015-02-09T09:38:11Z</dcterms:created>
  <dcterms:modified xsi:type="dcterms:W3CDTF">2015-03-26T10:50:27Z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(3)CRWutgP+AjdJ6Vj0ZE9tvxn3M2QobIMrK0OcpnEw1DhFgP/g4pmp635wRPJKdkd24XbZJe1J
kbm0AiQdB/J+LRBq1KNPxzAHZf3TjPpOpWdc79YKvtOi2CWyKoFtY3ukxNP9Pee375iTkBk1
2wpL5frcCfA1cJyaKwQw8KSlg6oqmE2f7wy2iUEXGAK0uUfoUk0HjJxyKgxKQgDCMMMxMMhM
yKZNoNrbYYKC5xszZE</vt:lpwstr>
  </property>
  <property fmtid="{D5CDD505-2E9C-101B-9397-08002B2CF9AE}" pid="3" name="_new_ms_pID_725431">
    <vt:lpwstr>3Mq6CBXnd1+TGxky/SDcRB1YvPKrL49ERNZVh15Fuuo+0NGNO3mUh6
iQ5GWaX2+31nllTwVwO1agOOjZWLFWrEK1Ij7Bajo4/85jxEcoISUmD+b5YOKWR82MtkOJS7
Ixi1geFUMqzkdvuSroh0njuR2kVSogh74hKY9yAulJzwtlTYc3ECbEgR6/yjlFX8+YzU01gi
TKYGkcpT/TGapl0h5xMtKjrn34kBDb0GOlmR</vt:lpwstr>
  </property>
  <property fmtid="{D5CDD505-2E9C-101B-9397-08002B2CF9AE}" pid="4" name="_new_ms_pID_725432">
    <vt:lpwstr>RwuJBnKmJ5TzWpzMHNiYC+8p14CLSk2BkdO9
pgWTLnkhVNZxEi0WkmgWDZ4Zij4cyvp5NfI8wBmiONJ1c3iiKXqyVyMH9buyoySy46enqfqn
+Z+i0b20q5ikQunOew82KY/NHNnCPAsijpmyLJwJ2gngIVZRv5zARnhdz/KpoNVx</vt:lpwstr>
  </property>
  <property fmtid="{D5CDD505-2E9C-101B-9397-08002B2CF9AE}" pid="5" name="sflag">
    <vt:lpwstr>1427358052</vt:lpwstr>
  </property>
</Properties>
</file>