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76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618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25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49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84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64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0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61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3866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46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5D84B4-998D-495F-A690-D58D1150AC65}" type="datetimeFigureOut">
              <a:rPr lang="en-US" smtClean="0"/>
              <a:t>3/25/2015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5B725-3E66-49FB-B767-CAA2676FEB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0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DL HARQ timing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</a:t>
            </a:r>
            <a:r>
              <a:rPr lang="en-US" dirty="0"/>
              <a:t>, Nokia Corporation, Nokia </a:t>
            </a:r>
            <a:r>
              <a:rPr lang="en-US" dirty="0" smtClean="0"/>
              <a:t>Networks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476672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R1-151179</a:t>
            </a:r>
            <a:endParaRPr lang="en-US" dirty="0" smtClean="0"/>
          </a:p>
          <a:p>
            <a:r>
              <a:rPr lang="en-US" dirty="0" smtClean="0"/>
              <a:t>AI. 2.2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566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an LAA </a:t>
            </a:r>
            <a:r>
              <a:rPr lang="en-US" dirty="0" err="1" smtClean="0"/>
              <a:t>SCell</a:t>
            </a:r>
            <a:endParaRPr lang="en-US" dirty="0" smtClean="0"/>
          </a:p>
          <a:p>
            <a:pPr lvl="1"/>
            <a:r>
              <a:rPr lang="en-US" dirty="0" smtClean="0"/>
              <a:t>For normal </a:t>
            </a:r>
            <a:r>
              <a:rPr lang="en-US" dirty="0" err="1" smtClean="0"/>
              <a:t>subframe</a:t>
            </a:r>
            <a:r>
              <a:rPr lang="en-US" dirty="0" smtClean="0"/>
              <a:t> transmissions, the LAA </a:t>
            </a:r>
            <a:r>
              <a:rPr lang="en-US" dirty="0" err="1" smtClean="0"/>
              <a:t>SCell</a:t>
            </a:r>
            <a:r>
              <a:rPr lang="en-US" dirty="0" smtClean="0"/>
              <a:t> is treated as an FDD </a:t>
            </a:r>
            <a:r>
              <a:rPr lang="en-US" dirty="0" err="1" smtClean="0"/>
              <a:t>SCell</a:t>
            </a:r>
            <a:r>
              <a:rPr lang="en-US" dirty="0" smtClean="0"/>
              <a:t> for the purpose of determining DL HARQ timing based on existing FDD-FDD and TDD-FDD CA </a:t>
            </a:r>
            <a:r>
              <a:rPr lang="en-US" dirty="0" smtClean="0"/>
              <a:t>spec</a:t>
            </a:r>
            <a:endParaRPr lang="en-US" dirty="0" smtClean="0"/>
          </a:p>
          <a:p>
            <a:pPr lvl="1"/>
            <a:r>
              <a:rPr lang="en-US" dirty="0" smtClean="0"/>
              <a:t>FFS DL HARQ timing for partial </a:t>
            </a:r>
            <a:r>
              <a:rPr lang="en-US" dirty="0" err="1" smtClean="0"/>
              <a:t>subframe</a:t>
            </a:r>
            <a:r>
              <a:rPr lang="en-US" dirty="0" smtClean="0"/>
              <a:t> </a:t>
            </a:r>
            <a:r>
              <a:rPr lang="en-US" dirty="0" smtClean="0"/>
              <a:t>transmissions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849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59</Words>
  <Application>Microsoft Office PowerPoint</Application>
  <PresentationFormat>On-screen Show (4:3)</PresentationFormat>
  <Paragraphs>8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DL HARQ timing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UCI handling</dc:title>
  <dc:creator>Daniel Larsson</dc:creator>
  <cp:lastModifiedBy>Yu Yang A</cp:lastModifiedBy>
  <cp:revision>13</cp:revision>
  <dcterms:created xsi:type="dcterms:W3CDTF">2015-03-24T21:33:02Z</dcterms:created>
  <dcterms:modified xsi:type="dcterms:W3CDTF">2015-03-25T18:24:07Z</dcterms:modified>
</cp:coreProperties>
</file>