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CSI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Huawei, HiSilicon, 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R1-151171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NZP CSI-RS is transmitted in every TXOP</a:t>
            </a:r>
          </a:p>
          <a:p>
            <a:r>
              <a:rPr lang="en-US" dirty="0" smtClean="0"/>
              <a:t>A CSI-IM resource occurs in every TXOP</a:t>
            </a:r>
          </a:p>
          <a:p>
            <a:pPr lvl="1"/>
            <a:r>
              <a:rPr lang="en-US" dirty="0" smtClean="0"/>
              <a:t>CSI-IM can occur more frequently than NZP CSI-RS</a:t>
            </a:r>
          </a:p>
          <a:p>
            <a:pPr lvl="1"/>
            <a:r>
              <a:rPr lang="en-US" dirty="0" smtClean="0"/>
              <a:t>No CSI-IM resource can occur outside a TXOP</a:t>
            </a:r>
          </a:p>
          <a:p>
            <a:r>
              <a:rPr lang="en-US" dirty="0" smtClean="0"/>
              <a:t>CSI reporting for an LAA cell is </a:t>
            </a:r>
            <a:r>
              <a:rPr lang="en-US" dirty="0" err="1" smtClean="0"/>
              <a:t>aperiodic</a:t>
            </a:r>
            <a:endParaRPr lang="en-US" dirty="0" smtClean="0"/>
          </a:p>
          <a:p>
            <a:r>
              <a:rPr lang="en-GB" dirty="0" err="1" smtClean="0"/>
              <a:t>Aperiodic</a:t>
            </a:r>
            <a:r>
              <a:rPr lang="en-GB" dirty="0" smtClean="0"/>
              <a:t> CSI can be reported on an LAA </a:t>
            </a:r>
            <a:r>
              <a:rPr lang="en-GB" dirty="0" err="1" smtClean="0"/>
              <a:t>SCell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Definition of TXOP: one transmission burst after a successful LBT</a:t>
            </a:r>
          </a:p>
          <a:p>
            <a:pPr lvl="1"/>
            <a:r>
              <a:rPr lang="en-US" dirty="0" smtClean="0"/>
              <a:t>i.e. one TXOP per successful LBT</a:t>
            </a:r>
          </a:p>
          <a:p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</TotalTime>
  <Words>89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CSI for LAA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53</cp:revision>
  <dcterms:created xsi:type="dcterms:W3CDTF">2015-02-09T09:38:11Z</dcterms:created>
  <dcterms:modified xsi:type="dcterms:W3CDTF">2015-03-25T15:41:18Z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(3)CRWutgP+AjdJ6Vj0ZE9tvxn3M2QobIMrK0OcpnEw1DhFgP/g4pmp635wRPJKdkd24XbZJe1J
kbm0AiQdB/J+LRBq1KNPxzAHZf3TjPpOpWdc79YKvtOi2CWyKoFtY3ukxNP9Pee375iTkBk1
2wpL5frcCfA1cJyaKwQw8KSlg6oqmE2f7wy2iUEXGAK0uUfoUk0HjJxyKgxKQgDCMMMxMMhM
yKZNoNrbYYKC5xszZE</vt:lpwstr>
  </property>
  <property fmtid="{D5CDD505-2E9C-101B-9397-08002B2CF9AE}" pid="3" name="_new_ms_pID_725431">
    <vt:lpwstr>3Mq6CBXnd1+TGxky/SDcRB1YvPKrL49ERNZVh15Fuuo+0NGNO3mUh6
iQ5GWaX2+31nllTwVwO1agOOjZWLFWrEK1Ij7Bajo4/85jxEcoISUmD+b5YOKWR82MtkOJS7
Ixi1geFUMqzkdvuSroh0njuR2kVSogh74hKY9yAulJzwtlTYc3ECbEgR6/yjlFX8+YzU01gi
TKYGkcpT/TGapl0h5xMtKjrn34kBDb0GOlmR</vt:lpwstr>
  </property>
  <property fmtid="{D5CDD505-2E9C-101B-9397-08002B2CF9AE}" pid="4" name="_new_ms_pID_725432">
    <vt:lpwstr>RwuJBnKmJ5TzWpzMHNiYC+8p14CLSk2BkdO9
pgWTLnkhVNZxEi0WkmgWDZ4Zij4cyvp5NfI8wBmiONJ1c3iiKXqyVyMH9buyoySy46enqfqn
+Z+i0b20q5ikQunOew82KY/NHNnCPAsijpmyLJwJ2gngIVZRv5zARnhdz/KpoNVx</vt:lpwstr>
  </property>
  <property fmtid="{D5CDD505-2E9C-101B-9397-08002B2CF9AE}" pid="5" name="sflag">
    <vt:lpwstr>1427292956</vt:lpwstr>
  </property>
</Properties>
</file>