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to clarify essential LAA functionalities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Huawei, </a:t>
            </a:r>
            <a:r>
              <a:rPr lang="en-US" dirty="0" smtClean="0">
                <a:solidFill>
                  <a:schemeClr val="tx1"/>
                </a:solidFill>
              </a:rPr>
              <a:t>HiSilicon</a:t>
            </a:r>
            <a:r>
              <a:rPr lang="en-US" smtClean="0">
                <a:solidFill>
                  <a:schemeClr val="tx1"/>
                </a:solidFill>
              </a:rPr>
              <a:t>, Ericsson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Ad-Hoc Meeting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51161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Paris, France, 24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March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12328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85313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TR 36.889 contains the following note:</a:t>
            </a:r>
          </a:p>
          <a:p>
            <a:pPr lvl="1"/>
            <a:r>
              <a:rPr lang="en-US" sz="2400" i="1" dirty="0" smtClean="0"/>
              <a:t>Note: not all functionalities may have a spec impact; not all functionalities would be mandatory for all LAA </a:t>
            </a:r>
            <a:r>
              <a:rPr lang="en-US" sz="2400" i="1" dirty="0" err="1" smtClean="0"/>
              <a:t>eNBs</a:t>
            </a:r>
            <a:r>
              <a:rPr lang="en-US" sz="2400" i="1" dirty="0" smtClean="0"/>
              <a:t>/UEs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This note could be interpreted in different ways, in particular it could be understood to mean that LBT may be optional for LAA.</a:t>
            </a:r>
          </a:p>
          <a:p>
            <a:r>
              <a:rPr lang="en-US" sz="2400" dirty="0" smtClean="0"/>
              <a:t>It is clear from LAA evaluations submitted to RAN1 so far that LAA without LBT would not be fair to Wi-Fi, and would not ensure LAA-LAA coexistence.</a:t>
            </a:r>
          </a:p>
        </p:txBody>
      </p:sp>
    </p:spTree>
    <p:extLst>
      <p:ext uri="{BB962C8B-B14F-4D97-AF65-F5344CB8AC3E}">
        <p14:creationId xmlns="" xmlns:p14="http://schemas.microsoft.com/office/powerpoint/2010/main" val="4026515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112568"/>
          </a:xfrm>
        </p:spPr>
        <p:txBody>
          <a:bodyPr>
            <a:noAutofit/>
          </a:bodyPr>
          <a:lstStyle/>
          <a:p>
            <a:r>
              <a:rPr lang="en-US" sz="2400" dirty="0" smtClean="0"/>
              <a:t>Replace the following note in TR 36.889 section 7.1:</a:t>
            </a:r>
          </a:p>
          <a:p>
            <a:pPr lvl="1"/>
            <a:r>
              <a:rPr lang="en-US" sz="2000" i="1" dirty="0" smtClean="0"/>
              <a:t>It is noted that not all above functionalities may have a specification impact and not all above functionalities would be mandatory for all LAA </a:t>
            </a:r>
            <a:r>
              <a:rPr lang="en-US" sz="2000" i="1" dirty="0" err="1" smtClean="0"/>
              <a:t>eNBs</a:t>
            </a:r>
            <a:r>
              <a:rPr lang="en-US" sz="2000" i="1" dirty="0" smtClean="0"/>
              <a:t>/UEs.</a:t>
            </a:r>
            <a:endParaRPr lang="en-US" sz="2000" i="1" dirty="0"/>
          </a:p>
          <a:p>
            <a:r>
              <a:rPr lang="en-US" sz="2400" dirty="0" smtClean="0"/>
              <a:t>By:</a:t>
            </a:r>
          </a:p>
          <a:p>
            <a:pPr lvl="1"/>
            <a:r>
              <a:rPr lang="en-US" sz="2000" i="1" dirty="0" smtClean="0"/>
              <a:t>It is noted that not all above functionalities may have a specification impact </a:t>
            </a:r>
            <a:r>
              <a:rPr lang="en-US" sz="2000" i="1" strike="sngStrike" dirty="0" smtClean="0">
                <a:solidFill>
                  <a:srgbClr val="FF0000"/>
                </a:solidFill>
              </a:rPr>
              <a:t>and not all above functionalities would be mandatory for all LAA </a:t>
            </a:r>
            <a:r>
              <a:rPr lang="en-US" sz="2000" i="1" strike="sngStrike" dirty="0" err="1" smtClean="0">
                <a:solidFill>
                  <a:srgbClr val="FF0000"/>
                </a:solidFill>
              </a:rPr>
              <a:t>eNBs</a:t>
            </a:r>
            <a:r>
              <a:rPr lang="en-US" sz="2000" i="1" strike="sngStrike" dirty="0" smtClean="0">
                <a:solidFill>
                  <a:srgbClr val="FF0000"/>
                </a:solidFill>
              </a:rPr>
              <a:t>/UEs</a:t>
            </a:r>
            <a:r>
              <a:rPr lang="en-US" sz="2000" i="1" dirty="0" smtClean="0"/>
              <a:t>. </a:t>
            </a:r>
            <a:r>
              <a:rPr lang="en-US" sz="2000" i="1" dirty="0" smtClean="0">
                <a:solidFill>
                  <a:srgbClr val="0070C0"/>
                </a:solidFill>
              </a:rPr>
              <a:t>The support of LBT has specification impact.</a:t>
            </a:r>
          </a:p>
          <a:p>
            <a:pPr lvl="1"/>
            <a:endParaRPr lang="en-US" sz="2000" i="1" dirty="0" smtClean="0"/>
          </a:p>
          <a:p>
            <a:r>
              <a:rPr lang="en-US" sz="2400" dirty="0" smtClean="0"/>
              <a:t>Clarify in a reply LS that the decision of mandatory/optional features is made at the end of a release, and that it is expected that an objective of the WI will be the specification of LBT.</a:t>
            </a:r>
          </a:p>
        </p:txBody>
      </p:sp>
    </p:spTree>
    <p:extLst>
      <p:ext uri="{BB962C8B-B14F-4D97-AF65-F5344CB8AC3E}">
        <p14:creationId xmlns="" xmlns:p14="http://schemas.microsoft.com/office/powerpoint/2010/main" val="4026515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1701</TotalTime>
  <Words>218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to clarify essential LAA functionalities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Huawei</cp:lastModifiedBy>
  <cp:revision>60</cp:revision>
  <dcterms:created xsi:type="dcterms:W3CDTF">2015-02-09T09:38:11Z</dcterms:created>
  <dcterms:modified xsi:type="dcterms:W3CDTF">2015-03-24T17:29:04Z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(3)r7X01EdrWt1feVPJTyxQ6Wlj5sMvvv/tzbHsgEzCK4RqmeFIARWNPP3SNsunEbv5WA0MYxA+
O1X+aobIwdSXPJYp33BdSp3+PkE8ETtArYLDPU2N8EHtcAvd/sSRpt/bWHpq8uyOjoWUCVfW
LgtYcu9jeWvoK8QQtjWXyzgI60xHNMb0Wo5a+UnYVwAeiAZjlYQTMiiEqrX//OABQweHNHKB
6f0lpySS4iVmhY9wry</vt:lpwstr>
  </property>
  <property fmtid="{D5CDD505-2E9C-101B-9397-08002B2CF9AE}" pid="3" name="_new_ms_pID_725431">
    <vt:lpwstr>V+tNisa6qe8PgPJb0EmnHLd7Z66KrQvIdV4+NX4YL+Uknd56l2QynG
sLYPw9Qn1kxwNnZ/BmtwKprJZ2LnEVQBJMWYWS4bOctaBQ+rQgMWBIodcxV3Hwdt8ZUL9Sjk
W5/RWz0d+TMKa5730Zdntj1iuWPO2Da72nELgQBU609DxKeEwciv9bwKV2k5ua4GSkHWHTq6
F/xVQxTEQCoLYVClfrKnU6dVEfXvPXIFA+OS</vt:lpwstr>
  </property>
  <property fmtid="{D5CDD505-2E9C-101B-9397-08002B2CF9AE}" pid="4" name="_new_ms_pID_725432">
    <vt:lpwstr>IiEDmffKsZrKG/qUmgDe+iLAkA2n2WgNwMwp
UhFNHs1KEN2uGFsl6nU3yWg/zm/g8OkwB88nWARejVPngJvEXX0I6NWZrLyXjJLJcJi1UAnT
KHnC6Kjdd+Xi5O/eeGglwBgglKCet3oTmi5nSu1tEZAxpKohQsb6t67rPIpWXogLYK9s7czb
/gaiVBQ5dHhCuk3ZtAANWyt67dGuSLzLMA8=</vt:lpwstr>
  </property>
  <property fmtid="{D5CDD505-2E9C-101B-9397-08002B2CF9AE}" pid="5" name="_new_ms_pID_725433">
    <vt:lpwstr>L5</vt:lpwstr>
  </property>
  <property fmtid="{D5CDD505-2E9C-101B-9397-08002B2CF9AE}" pid="6" name="sflag">
    <vt:lpwstr>1427218066</vt:lpwstr>
  </property>
</Properties>
</file>