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68" r:id="rId2"/>
    <p:sldId id="267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8"/>
    <p:restoredTop sz="94694"/>
  </p:normalViewPr>
  <p:slideViewPr>
    <p:cSldViewPr snapToGrid="0" snapToObjects="1">
      <p:cViewPr varScale="1">
        <p:scale>
          <a:sx n="95" d="100"/>
          <a:sy n="95" d="100"/>
        </p:scale>
        <p:origin x="208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A1230-F258-CA42-BE5E-F55395BCA6E5}" type="datetimeFigureOut">
              <a:rPr lang="en-US" smtClean="0"/>
              <a:t>8/29/19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1435C0-199A-7441-86E7-0360FBFAB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385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681D4-A6B6-684D-A4D9-E6447CE753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1B8743-88D9-D448-A5E4-3B3455067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40E33-7CAA-2846-B63E-EBC3EF716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0F1AD-ADD8-5F47-BBB0-06DD90FB3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7DD112-12F4-3D4A-9657-B6C5F1ECA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61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F0FC1-FD77-C341-9A75-8E18ED3AF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D636AC-675C-D54B-879A-53495B4EE1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BC824-477D-1A43-ABEC-5D62127CC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42372B-838E-774D-8FB3-4CC0EE77E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CB2643-120A-7D49-A6B0-48504B486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423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F8DD6B-58F1-4A4A-978F-B6825629A4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45120A-21B9-7D4C-B97E-2A2EEBC3D5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7A839-FF50-2944-93AE-DC82680F8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DA373D-B1F1-5144-AED6-268A19294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A5B68-CD33-B448-8AD1-62C70AA74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653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0804E-46FE-F143-88BA-2C93D3DA9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0E940-E7D8-8047-B7FE-73D71F58C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AB371-CD59-3148-A5BA-6FF126985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CED98-2F9D-BD48-B6ED-93D50CE6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17E05C-7C7B-8149-AEF8-2450D2ACD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20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6292-8F85-A74C-B380-F7601FBE5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14F8FD-B5E2-104B-A76F-CF3F20F55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4D8381-458E-E149-9BA4-8242DEF48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2762AD-13E8-774E-873F-83FFDDACB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0BCD3-47A0-964E-9E01-F81BC4857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38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21FD5-D276-1145-ACB4-CA136FC17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CFB29-1102-F64D-AC23-A353942D72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A7D98-2898-4D4B-9B26-76112C78D8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8116A7-55E2-714A-8681-319674BDA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36C2A7-3FC4-F54F-BCE7-23ADCA437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BDDCC-5CFC-7E4A-A4FD-992778D11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55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EEE94-1699-1C42-8F95-9A1FD1092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A447C8-E685-D34F-A9F2-A1437B7125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A8C3F7-CACF-7B43-B994-41DBEA0675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E135E4-7483-1748-B8C5-30AE876875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CE1E58-393E-C049-8474-989BCD52B4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A77B15-1698-AC41-8991-7E9CDAEDC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7DDC3C-DD34-A845-851A-7F110B8D2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D42605-B4B1-D14F-B538-09846420B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208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46E87-3176-B245-99CF-85381FE5A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8236BD-0697-7C41-83B8-A5A60BEA7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371D9C-0ED5-9B45-909B-4CE4CD1D5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C298A5-48AD-C948-B20A-7FCAC653C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9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AF6893-68B9-384E-8B5C-E2185CBBC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92A9ED-DBA9-0A4A-9E6F-5225087D0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F8A27-7B90-814B-A4E8-FCA77A4C3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110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EB93A-4C2E-0D4A-A2A3-F6B4AF815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A484E-C704-824A-8179-43D8714C2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CAA3C3-1911-7545-B6BF-957923050B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F87799-FC71-4146-B140-1F1B1E80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0349CF-1F0F-A343-88FF-7E1FB008E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5530CC-38D5-4245-87CB-E7A4179CA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24A57-18E9-AF4D-991A-55A1B38C2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240345-E9AF-474F-A0D7-4A4DB7BC77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C7A3BC-6F9F-9445-80D1-1E59DDFFDF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428FE-CAF2-D843-B73D-AC2563468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AD54C0-7F3F-0244-A5AD-69477E837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6DFC24-0EA3-C94A-8650-99877E9EF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38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9E39B7-4D1A-BF43-A3DF-B390D844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5AA512-D834-944E-9844-D55C1FB5C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9F2218-92BA-D345-9C26-D33B6668F9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9E230-11AA-5541-BF0F-7537317E21F3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A42154-4FE3-D14F-A25D-CF241B8A4F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2D64C-AD8D-544D-937B-FB4B38CDA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8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8F763-FAEC-41B4-9D8F-5CE9BA630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5787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Summary #3 for Uplink Power Control for Supporting NN-DC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F80D23-05AE-4969-87F6-D721959B0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15323" y="4274162"/>
            <a:ext cx="6330462" cy="1655762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GB" b="1" dirty="0"/>
              <a:t>Agenda item:	7.2.13.1</a:t>
            </a:r>
            <a:endParaRPr lang="en-US" dirty="0"/>
          </a:p>
          <a:p>
            <a:pPr algn="l"/>
            <a:r>
              <a:rPr lang="en-GB" b="1" dirty="0"/>
              <a:t>Source:	 Apple Inc.</a:t>
            </a:r>
            <a:r>
              <a:rPr lang="en-US" dirty="0">
                <a:effectLst/>
              </a:rPr>
              <a:t> </a:t>
            </a:r>
            <a:endParaRPr lang="en-US" dirty="0"/>
          </a:p>
          <a:p>
            <a:pPr algn="l"/>
            <a:r>
              <a:rPr lang="en-GB" b="1" dirty="0"/>
              <a:t>Title:	</a:t>
            </a:r>
            <a:r>
              <a:rPr lang="en-US" b="1" dirty="0"/>
              <a:t>Summary #2 for Uplink Power Control for Supporting NN-DC </a:t>
            </a:r>
          </a:p>
          <a:p>
            <a:pPr algn="l"/>
            <a:r>
              <a:rPr lang="en-GB" b="1" dirty="0"/>
              <a:t>Document for:	Discussion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05E2C1-E409-449C-AA56-386548DF75AB}"/>
              </a:ext>
            </a:extLst>
          </p:cNvPr>
          <p:cNvSpPr/>
          <p:nvPr/>
        </p:nvSpPr>
        <p:spPr>
          <a:xfrm>
            <a:off x="343877" y="221958"/>
            <a:ext cx="4173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Meeting #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hangingPunct="0"/>
            <a:r>
              <a:rPr lang="en-GB" b="1" dirty="0"/>
              <a:t>Prague, CZ, August 26</a:t>
            </a:r>
            <a:r>
              <a:rPr lang="en-GB" b="1" baseline="30000" dirty="0"/>
              <a:t>th</a:t>
            </a:r>
            <a:r>
              <a:rPr lang="en-GB" b="1" dirty="0"/>
              <a:t> – 30</a:t>
            </a:r>
            <a:r>
              <a:rPr lang="en-GB" b="1" baseline="30000" dirty="0"/>
              <a:t>th</a:t>
            </a:r>
            <a:r>
              <a:rPr lang="en-GB" b="1" dirty="0"/>
              <a:t>, 2019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7955B9-D7E0-4D7B-ADC4-D655D96E7175}"/>
              </a:ext>
            </a:extLst>
          </p:cNvPr>
          <p:cNvSpPr/>
          <p:nvPr/>
        </p:nvSpPr>
        <p:spPr>
          <a:xfrm>
            <a:off x="10265229" y="221958"/>
            <a:ext cx="1653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R1-1909864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4386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B5CC4-A2DE-AD43-A0F7-2FA42D960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4704"/>
          </a:xfrm>
        </p:spPr>
        <p:txBody>
          <a:bodyPr/>
          <a:lstStyle/>
          <a:p>
            <a:r>
              <a:rPr lang="en-US" dirty="0">
                <a:latin typeface="+mn-lt"/>
              </a:rPr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89315-0616-E74E-801A-6EF862277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2596"/>
            <a:ext cx="10820400" cy="3630039"/>
          </a:xfrm>
        </p:spPr>
        <p:txBody>
          <a:bodyPr/>
          <a:lstStyle/>
          <a:p>
            <a:r>
              <a:rPr lang="en-US" dirty="0"/>
              <a:t>Proposal 1:</a:t>
            </a:r>
          </a:p>
          <a:p>
            <a:pPr lvl="1"/>
            <a:r>
              <a:rPr lang="en-US" dirty="0"/>
              <a:t>For Rel-16 NR-NR DC with MCG and SCG, support both semi-static and dynamic power sharing schemes between MCG and SCG that are in a same frequency range (FR)</a:t>
            </a:r>
          </a:p>
          <a:p>
            <a:pPr lvl="2"/>
            <a:r>
              <a:rPr lang="en-US" dirty="0"/>
              <a:t>It is optional for UE to support dynamic power sharing</a:t>
            </a:r>
          </a:p>
          <a:p>
            <a:pPr lvl="2"/>
            <a:endParaRPr lang="en-US" dirty="0"/>
          </a:p>
          <a:p>
            <a:r>
              <a:rPr lang="en-US" dirty="0">
                <a:highlight>
                  <a:srgbClr val="00FF00"/>
                </a:highlight>
              </a:rPr>
              <a:t>[Offline consensus]</a:t>
            </a:r>
          </a:p>
          <a:p>
            <a:pPr lvl="1"/>
            <a:r>
              <a:rPr lang="en-US" dirty="0"/>
              <a:t>Aim to reuse the existing CA power determination for uplink transmissions on CC(s) in a same CG. </a:t>
            </a:r>
          </a:p>
        </p:txBody>
      </p:sp>
    </p:spTree>
    <p:extLst>
      <p:ext uri="{BB962C8B-B14F-4D97-AF65-F5344CB8AC3E}">
        <p14:creationId xmlns:p14="http://schemas.microsoft.com/office/powerpoint/2010/main" val="234858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BE142-7F13-464B-82CD-2B8B42808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n-lt"/>
                <a:cs typeface="Arial" panose="020B0604020202020204" pitchFamily="34" charset="0"/>
              </a:rPr>
              <a:t>Semi-static Power Sharing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DBAFFEE-7EC9-4244-836F-3E2D903F440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95934" y="1431566"/>
                <a:ext cx="10515600" cy="4571667"/>
              </a:xfrm>
            </p:spPr>
            <p:txBody>
              <a:bodyPr>
                <a:normAutofit fontScale="92500" lnSpcReduction="20000"/>
              </a:bodyPr>
              <a:lstStyle/>
              <a:p>
                <a:pPr lvl="0" hangingPunct="0">
                  <a:lnSpc>
                    <a:spcPct val="170000"/>
                  </a:lnSpc>
                </a:pPr>
                <a:r>
                  <a:rPr lang="en-US" dirty="0">
                    <a:highlight>
                      <a:srgbClr val="00FF00"/>
                    </a:highlight>
                  </a:rPr>
                  <a:t>[Offline consensus] </a:t>
                </a:r>
                <a:r>
                  <a:rPr lang="en-US" dirty="0"/>
                  <a:t>Considering the following two alternatives for semi-static power sharing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</m:oMath>
                </a14:m>
                <a:r>
                  <a:rPr lang="en-US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CG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𝑇𝑜𝑡𝑎𝑙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𝑁𝑁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𝐷𝐶</m:t>
                        </m:r>
                      </m:sup>
                    </m:sSubSup>
                  </m:oMath>
                </a14:m>
                <a:endParaRPr lang="en-US" dirty="0"/>
              </a:p>
              <a:p>
                <a:pPr lvl="1" hangingPunct="0"/>
                <a:r>
                  <a:rPr lang="en-US" dirty="0"/>
                  <a:t>Alt.1: For the uplink transmission in MCG, the UE checks the semi-statically configured direction of the overlapping symbols of all serving cells of SCG, and vice versa.</a:t>
                </a:r>
              </a:p>
              <a:p>
                <a:pPr lvl="2" hangingPunct="0"/>
                <a:r>
                  <a:rPr lang="en-US" dirty="0"/>
                  <a:t>If such overlapping with UL transmission on the SCG is possible (i.e. collides with semi-static ‘UL’ and ‘flexible’ symbols on some CCs of SCG), UE limits its actual transmission power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</m:oMath>
                </a14:m>
                <a:r>
                  <a:rPr lang="en-US" dirty="0"/>
                  <a:t>in MCG such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  <m:r>
                      <a:rPr lang="en-US" i="0" smtClean="0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</m:oMath>
                </a14:m>
                <a:r>
                  <a:rPr lang="en-US" dirty="0"/>
                  <a:t>; </a:t>
                </a:r>
              </a:p>
              <a:p>
                <a:pPr lvl="2" hangingPunct="0"/>
                <a:r>
                  <a:rPr lang="en-US" dirty="0"/>
                  <a:t>Otherwise (i.e. collides with only semi-static ‘DL’ symbols on all CCs of SCG),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</m:oMath>
                </a14:m>
                <a:r>
                  <a:rPr lang="en-US" dirty="0"/>
                  <a:t> can be up to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SCG</m:t>
                        </m:r>
                      </m:sub>
                    </m:sSub>
                  </m:oMath>
                </a14:m>
                <a:r>
                  <a:rPr lang="en-US" dirty="0"/>
                  <a:t> can be up to </a:t>
                </a:r>
                <a14:m>
                  <m:oMath xmlns:m="http://schemas.openxmlformats.org/officeDocument/2006/math">
                    <m:r>
                      <a:rPr lang="en-US" i="0" smtClean="0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SCG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 .</a:t>
                </a:r>
              </a:p>
              <a:p>
                <a:pPr lvl="3" hangingPunct="0"/>
                <a:r>
                  <a:rPr lang="en-US" dirty="0"/>
                  <a:t>Alt.1-1: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SCG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 are configured by RRC signaling. </a:t>
                </a:r>
              </a:p>
              <a:p>
                <a:pPr lvl="3" hangingPunct="0"/>
                <a:r>
                  <a:rPr lang="en-US" dirty="0"/>
                  <a:t>Alt.1-2: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SCG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 are determined by RAN4 requirement. </a:t>
                </a:r>
              </a:p>
              <a:p>
                <a:pPr lvl="1" hangingPunct="0"/>
                <a:r>
                  <a:rPr lang="en-US" dirty="0"/>
                  <a:t>Alt.2: For the uplink transmission in MCG and in SCG, UE limits its actual transmission power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</m:oMath>
                </a14:m>
                <a:r>
                  <a:rPr lang="en-US" dirty="0"/>
                  <a:t> to be up to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</m:oMath>
                </a14:m>
                <a:r>
                  <a:rPr lang="en-US" dirty="0"/>
                  <a:t>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SCG</m:t>
                        </m:r>
                      </m:sub>
                    </m:sSub>
                  </m:oMath>
                </a14:m>
                <a:r>
                  <a:rPr lang="en-US" dirty="0"/>
                  <a:t> to be up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CG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DBAFFEE-7EC9-4244-836F-3E2D903F440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5934" y="1431566"/>
                <a:ext cx="10515600" cy="4571667"/>
              </a:xfrm>
              <a:blipFill>
                <a:blip r:embed="rId2"/>
                <a:stretch>
                  <a:fillRect l="-844" r="-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126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</TotalTime>
  <Words>296</Words>
  <Application>Microsoft Macintosh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Times New Roman</vt:lpstr>
      <vt:lpstr>Office Theme</vt:lpstr>
      <vt:lpstr>Summary #3 for Uplink Power Control for Supporting NN-DC </vt:lpstr>
      <vt:lpstr>Proposals</vt:lpstr>
      <vt:lpstr>Semi-static Power Sharing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#2 for Uplink Power Control for Supporting NN-DC </dc:title>
  <dc:creator>Hong He</dc:creator>
  <cp:lastModifiedBy>Hong He</cp:lastModifiedBy>
  <cp:revision>44</cp:revision>
  <dcterms:created xsi:type="dcterms:W3CDTF">2019-08-28T13:18:23Z</dcterms:created>
  <dcterms:modified xsi:type="dcterms:W3CDTF">2019-08-30T12:00:52Z</dcterms:modified>
</cp:coreProperties>
</file>