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9"/>
  </p:notesMasterIdLst>
  <p:sldIdLst>
    <p:sldId id="257" r:id="rId2"/>
    <p:sldId id="260" r:id="rId3"/>
    <p:sldId id="261" r:id="rId4"/>
    <p:sldId id="258" r:id="rId5"/>
    <p:sldId id="262" r:id="rId6"/>
    <p:sldId id="263" r:id="rId7"/>
    <p:sldId id="259"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5A920B-BCBF-4A28-B78D-BE31803539CD}" v="72" dt="2019-03-29T04:38:05.0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75" d="100"/>
          <a:sy n="75" d="100"/>
        </p:scale>
        <p:origin x="1956" y="13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7BDFED-EE28-4491-B9F4-5D30C81EF2C3}" type="datetimeFigureOut">
              <a:rPr lang="en-US" smtClean="0"/>
              <a:t>3/29/2019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C1578-93C7-4A49-857B-AFD79B5313CF}" type="slidenum">
              <a:rPr lang="en-US" smtClean="0"/>
              <a:t>‹#›</a:t>
            </a:fld>
            <a:endParaRPr lang="en-US"/>
          </a:p>
        </p:txBody>
      </p:sp>
    </p:spTree>
    <p:extLst>
      <p:ext uri="{BB962C8B-B14F-4D97-AF65-F5344CB8AC3E}">
        <p14:creationId xmlns:p14="http://schemas.microsoft.com/office/powerpoint/2010/main" val="2940052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2BBD1-187D-4727-9165-66AD103372F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145D753-7F67-4B6A-8573-58F4A994A62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7E21DC5-1D93-4AB1-BD61-99B165CC2357}"/>
              </a:ext>
            </a:extLst>
          </p:cNvPr>
          <p:cNvSpPr>
            <a:spLocks noGrp="1"/>
          </p:cNvSpPr>
          <p:nvPr>
            <p:ph type="dt" sz="half" idx="10"/>
          </p:nvPr>
        </p:nvSpPr>
        <p:spPr/>
        <p:txBody>
          <a:bodyPr/>
          <a:lstStyle/>
          <a:p>
            <a:fld id="{311DEBC0-F30E-48EC-A281-DA3611C5CE45}" type="datetime1">
              <a:rPr lang="en-US" smtClean="0"/>
              <a:t>3/29/2019</a:t>
            </a:fld>
            <a:endParaRPr lang="en-US"/>
          </a:p>
        </p:txBody>
      </p:sp>
      <p:sp>
        <p:nvSpPr>
          <p:cNvPr id="5" name="Footer Placeholder 4">
            <a:extLst>
              <a:ext uri="{FF2B5EF4-FFF2-40B4-BE49-F238E27FC236}">
                <a16:creationId xmlns:a16="http://schemas.microsoft.com/office/drawing/2014/main" id="{970A9E0B-8D50-48D5-910B-2E420C41AD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9FA3C-EC67-46E5-9E71-DDC71F45367C}"/>
              </a:ext>
            </a:extLst>
          </p:cNvPr>
          <p:cNvSpPr>
            <a:spLocks noGrp="1"/>
          </p:cNvSpPr>
          <p:nvPr>
            <p:ph type="sldNum" sz="quarter" idx="12"/>
          </p:nvPr>
        </p:nvSpPr>
        <p:spPr/>
        <p:txBody>
          <a:bodyPr/>
          <a:lstStyle/>
          <a:p>
            <a:fld id="{54E3068E-93AF-40B4-B426-7BA308F8554B}" type="slidenum">
              <a:rPr lang="en-US" smtClean="0"/>
              <a:t>‹#›</a:t>
            </a:fld>
            <a:endParaRPr lang="en-US"/>
          </a:p>
        </p:txBody>
      </p:sp>
    </p:spTree>
    <p:extLst>
      <p:ext uri="{BB962C8B-B14F-4D97-AF65-F5344CB8AC3E}">
        <p14:creationId xmlns:p14="http://schemas.microsoft.com/office/powerpoint/2010/main" val="981290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4E55-6E62-4D57-95F2-2FDD9325117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C7EDCB6-DEAF-430A-A220-8377726C8C8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3CCEF5-69A2-4838-9B69-4FF03921361A}"/>
              </a:ext>
            </a:extLst>
          </p:cNvPr>
          <p:cNvSpPr>
            <a:spLocks noGrp="1"/>
          </p:cNvSpPr>
          <p:nvPr>
            <p:ph type="dt" sz="half" idx="10"/>
          </p:nvPr>
        </p:nvSpPr>
        <p:spPr/>
        <p:txBody>
          <a:bodyPr/>
          <a:lstStyle/>
          <a:p>
            <a:fld id="{15947545-0671-4FAC-BFCC-F4C7277EF54E}" type="datetime1">
              <a:rPr lang="en-US" smtClean="0"/>
              <a:t>3/29/2019</a:t>
            </a:fld>
            <a:endParaRPr lang="en-US"/>
          </a:p>
        </p:txBody>
      </p:sp>
      <p:sp>
        <p:nvSpPr>
          <p:cNvPr id="5" name="Footer Placeholder 4">
            <a:extLst>
              <a:ext uri="{FF2B5EF4-FFF2-40B4-BE49-F238E27FC236}">
                <a16:creationId xmlns:a16="http://schemas.microsoft.com/office/drawing/2014/main" id="{9B214D52-A571-40C5-843F-B18410A9D1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ADDF67-BD80-48A7-B83D-446908A312CC}"/>
              </a:ext>
            </a:extLst>
          </p:cNvPr>
          <p:cNvSpPr>
            <a:spLocks noGrp="1"/>
          </p:cNvSpPr>
          <p:nvPr>
            <p:ph type="sldNum" sz="quarter" idx="12"/>
          </p:nvPr>
        </p:nvSpPr>
        <p:spPr/>
        <p:txBody>
          <a:bodyPr/>
          <a:lstStyle/>
          <a:p>
            <a:fld id="{54E3068E-93AF-40B4-B426-7BA308F8554B}" type="slidenum">
              <a:rPr lang="en-US" smtClean="0"/>
              <a:t>‹#›</a:t>
            </a:fld>
            <a:endParaRPr lang="en-US"/>
          </a:p>
        </p:txBody>
      </p:sp>
    </p:spTree>
    <p:extLst>
      <p:ext uri="{BB962C8B-B14F-4D97-AF65-F5344CB8AC3E}">
        <p14:creationId xmlns:p14="http://schemas.microsoft.com/office/powerpoint/2010/main" val="1302445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2CB200-70A3-4DF2-86F1-3ABC278B85A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E44D711-A76C-4351-A524-35CE926AA2B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8ED884-E13F-4E5D-94F4-2EAA8395A892}"/>
              </a:ext>
            </a:extLst>
          </p:cNvPr>
          <p:cNvSpPr>
            <a:spLocks noGrp="1"/>
          </p:cNvSpPr>
          <p:nvPr>
            <p:ph type="dt" sz="half" idx="10"/>
          </p:nvPr>
        </p:nvSpPr>
        <p:spPr/>
        <p:txBody>
          <a:bodyPr/>
          <a:lstStyle/>
          <a:p>
            <a:fld id="{08D14B1F-EEF2-4FAB-84F3-620A7D41B23D}" type="datetime1">
              <a:rPr lang="en-US" smtClean="0"/>
              <a:t>3/29/2019</a:t>
            </a:fld>
            <a:endParaRPr lang="en-US"/>
          </a:p>
        </p:txBody>
      </p:sp>
      <p:sp>
        <p:nvSpPr>
          <p:cNvPr id="5" name="Footer Placeholder 4">
            <a:extLst>
              <a:ext uri="{FF2B5EF4-FFF2-40B4-BE49-F238E27FC236}">
                <a16:creationId xmlns:a16="http://schemas.microsoft.com/office/drawing/2014/main" id="{6207E97C-A602-47F4-A6A6-17F4BF27A3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5743F3-611E-431D-84C4-9B77AD3CE802}"/>
              </a:ext>
            </a:extLst>
          </p:cNvPr>
          <p:cNvSpPr>
            <a:spLocks noGrp="1"/>
          </p:cNvSpPr>
          <p:nvPr>
            <p:ph type="sldNum" sz="quarter" idx="12"/>
          </p:nvPr>
        </p:nvSpPr>
        <p:spPr/>
        <p:txBody>
          <a:bodyPr/>
          <a:lstStyle/>
          <a:p>
            <a:fld id="{54E3068E-93AF-40B4-B426-7BA308F8554B}" type="slidenum">
              <a:rPr lang="en-US" smtClean="0"/>
              <a:t>‹#›</a:t>
            </a:fld>
            <a:endParaRPr lang="en-US"/>
          </a:p>
        </p:txBody>
      </p:sp>
    </p:spTree>
    <p:extLst>
      <p:ext uri="{BB962C8B-B14F-4D97-AF65-F5344CB8AC3E}">
        <p14:creationId xmlns:p14="http://schemas.microsoft.com/office/powerpoint/2010/main" val="951716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ECED9-5755-4B3D-A307-2134D9EE396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B9CDFE-6E6D-4F5A-AAD6-6C90145A16E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BBC9DC-9F05-4A93-946B-8A43808151FB}"/>
              </a:ext>
            </a:extLst>
          </p:cNvPr>
          <p:cNvSpPr>
            <a:spLocks noGrp="1"/>
          </p:cNvSpPr>
          <p:nvPr>
            <p:ph type="dt" sz="half" idx="10"/>
          </p:nvPr>
        </p:nvSpPr>
        <p:spPr/>
        <p:txBody>
          <a:bodyPr/>
          <a:lstStyle/>
          <a:p>
            <a:fld id="{6279912E-EAD0-420D-B29B-14E4EC3A2057}" type="datetime1">
              <a:rPr lang="en-US" smtClean="0"/>
              <a:t>3/29/2019</a:t>
            </a:fld>
            <a:endParaRPr lang="en-US"/>
          </a:p>
        </p:txBody>
      </p:sp>
      <p:sp>
        <p:nvSpPr>
          <p:cNvPr id="5" name="Footer Placeholder 4">
            <a:extLst>
              <a:ext uri="{FF2B5EF4-FFF2-40B4-BE49-F238E27FC236}">
                <a16:creationId xmlns:a16="http://schemas.microsoft.com/office/drawing/2014/main" id="{1C9B3A05-F1E6-4029-914B-E2AF49DF70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E4E14F-6222-425B-8092-4C48C37EDADA}"/>
              </a:ext>
            </a:extLst>
          </p:cNvPr>
          <p:cNvSpPr>
            <a:spLocks noGrp="1"/>
          </p:cNvSpPr>
          <p:nvPr>
            <p:ph type="sldNum" sz="quarter" idx="12"/>
          </p:nvPr>
        </p:nvSpPr>
        <p:spPr/>
        <p:txBody>
          <a:bodyPr/>
          <a:lstStyle/>
          <a:p>
            <a:fld id="{54E3068E-93AF-40B4-B426-7BA308F8554B}" type="slidenum">
              <a:rPr lang="en-US" smtClean="0"/>
              <a:t>‹#›</a:t>
            </a:fld>
            <a:endParaRPr lang="en-US"/>
          </a:p>
        </p:txBody>
      </p:sp>
    </p:spTree>
    <p:extLst>
      <p:ext uri="{BB962C8B-B14F-4D97-AF65-F5344CB8AC3E}">
        <p14:creationId xmlns:p14="http://schemas.microsoft.com/office/powerpoint/2010/main" val="88367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4C616-AB1B-41D9-BDA5-D3DDACEC8E8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6A17E8B-6C5A-4F1E-A042-48D4D5E757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6782A8F-879F-49D8-9FCE-C90E1DA2DE7E}"/>
              </a:ext>
            </a:extLst>
          </p:cNvPr>
          <p:cNvSpPr>
            <a:spLocks noGrp="1"/>
          </p:cNvSpPr>
          <p:nvPr>
            <p:ph type="dt" sz="half" idx="10"/>
          </p:nvPr>
        </p:nvSpPr>
        <p:spPr/>
        <p:txBody>
          <a:bodyPr/>
          <a:lstStyle/>
          <a:p>
            <a:fld id="{B82E275F-5D14-4190-91B2-34148C347685}" type="datetime1">
              <a:rPr lang="en-US" smtClean="0"/>
              <a:t>3/29/2019</a:t>
            </a:fld>
            <a:endParaRPr lang="en-US"/>
          </a:p>
        </p:txBody>
      </p:sp>
      <p:sp>
        <p:nvSpPr>
          <p:cNvPr id="5" name="Footer Placeholder 4">
            <a:extLst>
              <a:ext uri="{FF2B5EF4-FFF2-40B4-BE49-F238E27FC236}">
                <a16:creationId xmlns:a16="http://schemas.microsoft.com/office/drawing/2014/main" id="{0AB26D8E-ACD8-4BB7-9DEC-3CBF97712B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42158C-C1B6-4E84-9CE4-689ED042DDFD}"/>
              </a:ext>
            </a:extLst>
          </p:cNvPr>
          <p:cNvSpPr>
            <a:spLocks noGrp="1"/>
          </p:cNvSpPr>
          <p:nvPr>
            <p:ph type="sldNum" sz="quarter" idx="12"/>
          </p:nvPr>
        </p:nvSpPr>
        <p:spPr/>
        <p:txBody>
          <a:bodyPr/>
          <a:lstStyle/>
          <a:p>
            <a:fld id="{54E3068E-93AF-40B4-B426-7BA308F8554B}" type="slidenum">
              <a:rPr lang="en-US" smtClean="0"/>
              <a:t>‹#›</a:t>
            </a:fld>
            <a:endParaRPr lang="en-US"/>
          </a:p>
        </p:txBody>
      </p:sp>
    </p:spTree>
    <p:extLst>
      <p:ext uri="{BB962C8B-B14F-4D97-AF65-F5344CB8AC3E}">
        <p14:creationId xmlns:p14="http://schemas.microsoft.com/office/powerpoint/2010/main" val="1154001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3EE88-09A7-46CF-A7E5-47AB676A86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C70264-1075-42D6-B82F-8C8B8FC2244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47D0E24-095D-4689-B02E-55EB04C5246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38F0D64-E069-475F-A418-BF74226493BB}"/>
              </a:ext>
            </a:extLst>
          </p:cNvPr>
          <p:cNvSpPr>
            <a:spLocks noGrp="1"/>
          </p:cNvSpPr>
          <p:nvPr>
            <p:ph type="dt" sz="half" idx="10"/>
          </p:nvPr>
        </p:nvSpPr>
        <p:spPr/>
        <p:txBody>
          <a:bodyPr/>
          <a:lstStyle/>
          <a:p>
            <a:fld id="{C9BCC18A-A0D7-47DE-9696-73751D92488A}" type="datetime1">
              <a:rPr lang="en-US" smtClean="0"/>
              <a:t>3/29/2019</a:t>
            </a:fld>
            <a:endParaRPr lang="en-US"/>
          </a:p>
        </p:txBody>
      </p:sp>
      <p:sp>
        <p:nvSpPr>
          <p:cNvPr id="6" name="Footer Placeholder 5">
            <a:extLst>
              <a:ext uri="{FF2B5EF4-FFF2-40B4-BE49-F238E27FC236}">
                <a16:creationId xmlns:a16="http://schemas.microsoft.com/office/drawing/2014/main" id="{C3F484B9-41FE-4237-8272-0CE73827E4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DF87DE-86CD-44BB-A2C8-606821BE63CA}"/>
              </a:ext>
            </a:extLst>
          </p:cNvPr>
          <p:cNvSpPr>
            <a:spLocks noGrp="1"/>
          </p:cNvSpPr>
          <p:nvPr>
            <p:ph type="sldNum" sz="quarter" idx="12"/>
          </p:nvPr>
        </p:nvSpPr>
        <p:spPr/>
        <p:txBody>
          <a:bodyPr/>
          <a:lstStyle/>
          <a:p>
            <a:fld id="{54E3068E-93AF-40B4-B426-7BA308F8554B}" type="slidenum">
              <a:rPr lang="en-US" smtClean="0"/>
              <a:t>‹#›</a:t>
            </a:fld>
            <a:endParaRPr lang="en-US"/>
          </a:p>
        </p:txBody>
      </p:sp>
    </p:spTree>
    <p:extLst>
      <p:ext uri="{BB962C8B-B14F-4D97-AF65-F5344CB8AC3E}">
        <p14:creationId xmlns:p14="http://schemas.microsoft.com/office/powerpoint/2010/main" val="626948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52F88-3D2E-475E-9441-BD3207C8394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82566B-2425-4B43-8AEA-8626598903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D2276FD-A3EC-4837-9876-720CB483C4B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D8AF3B-E5F5-4387-8D55-8ED91307B72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E592BC1-DD56-4FE6-AA39-212C746DCB9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3FF4CAF-6B75-40C5-96EA-BC27EA8DB80C}"/>
              </a:ext>
            </a:extLst>
          </p:cNvPr>
          <p:cNvSpPr>
            <a:spLocks noGrp="1"/>
          </p:cNvSpPr>
          <p:nvPr>
            <p:ph type="dt" sz="half" idx="10"/>
          </p:nvPr>
        </p:nvSpPr>
        <p:spPr/>
        <p:txBody>
          <a:bodyPr/>
          <a:lstStyle/>
          <a:p>
            <a:fld id="{588CC54C-E130-44BC-992B-5B3AE547D72B}" type="datetime1">
              <a:rPr lang="en-US" smtClean="0"/>
              <a:t>3/29/2019</a:t>
            </a:fld>
            <a:endParaRPr lang="en-US"/>
          </a:p>
        </p:txBody>
      </p:sp>
      <p:sp>
        <p:nvSpPr>
          <p:cNvPr id="8" name="Footer Placeholder 7">
            <a:extLst>
              <a:ext uri="{FF2B5EF4-FFF2-40B4-BE49-F238E27FC236}">
                <a16:creationId xmlns:a16="http://schemas.microsoft.com/office/drawing/2014/main" id="{712E4554-2BAE-490F-84EB-F35EFE04300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1F4EA5E-89AC-42F0-9060-F5FF221C98DA}"/>
              </a:ext>
            </a:extLst>
          </p:cNvPr>
          <p:cNvSpPr>
            <a:spLocks noGrp="1"/>
          </p:cNvSpPr>
          <p:nvPr>
            <p:ph type="sldNum" sz="quarter" idx="12"/>
          </p:nvPr>
        </p:nvSpPr>
        <p:spPr/>
        <p:txBody>
          <a:bodyPr/>
          <a:lstStyle/>
          <a:p>
            <a:fld id="{54E3068E-93AF-40B4-B426-7BA308F8554B}" type="slidenum">
              <a:rPr lang="en-US" smtClean="0"/>
              <a:t>‹#›</a:t>
            </a:fld>
            <a:endParaRPr lang="en-US"/>
          </a:p>
        </p:txBody>
      </p:sp>
    </p:spTree>
    <p:extLst>
      <p:ext uri="{BB962C8B-B14F-4D97-AF65-F5344CB8AC3E}">
        <p14:creationId xmlns:p14="http://schemas.microsoft.com/office/powerpoint/2010/main" val="3997104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3D291-458E-44CF-95F8-4469B2D148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3D40CD6-E344-4C5A-9B67-C2E007685156}"/>
              </a:ext>
            </a:extLst>
          </p:cNvPr>
          <p:cNvSpPr>
            <a:spLocks noGrp="1"/>
          </p:cNvSpPr>
          <p:nvPr>
            <p:ph type="dt" sz="half" idx="10"/>
          </p:nvPr>
        </p:nvSpPr>
        <p:spPr/>
        <p:txBody>
          <a:bodyPr/>
          <a:lstStyle/>
          <a:p>
            <a:fld id="{8CE29823-7814-4AAA-B78D-85785323132D}" type="datetime1">
              <a:rPr lang="en-US" smtClean="0"/>
              <a:t>3/29/2019</a:t>
            </a:fld>
            <a:endParaRPr lang="en-US"/>
          </a:p>
        </p:txBody>
      </p:sp>
      <p:sp>
        <p:nvSpPr>
          <p:cNvPr id="4" name="Footer Placeholder 3">
            <a:extLst>
              <a:ext uri="{FF2B5EF4-FFF2-40B4-BE49-F238E27FC236}">
                <a16:creationId xmlns:a16="http://schemas.microsoft.com/office/drawing/2014/main" id="{8D56E19F-6D87-4C53-8BDE-871B227D4C3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496CBB2-A42E-4D99-88A2-E40E4FD2F7FA}"/>
              </a:ext>
            </a:extLst>
          </p:cNvPr>
          <p:cNvSpPr>
            <a:spLocks noGrp="1"/>
          </p:cNvSpPr>
          <p:nvPr>
            <p:ph type="sldNum" sz="quarter" idx="12"/>
          </p:nvPr>
        </p:nvSpPr>
        <p:spPr/>
        <p:txBody>
          <a:bodyPr/>
          <a:lstStyle/>
          <a:p>
            <a:fld id="{54E3068E-93AF-40B4-B426-7BA308F8554B}" type="slidenum">
              <a:rPr lang="en-US" smtClean="0"/>
              <a:t>‹#›</a:t>
            </a:fld>
            <a:endParaRPr lang="en-US"/>
          </a:p>
        </p:txBody>
      </p:sp>
    </p:spTree>
    <p:extLst>
      <p:ext uri="{BB962C8B-B14F-4D97-AF65-F5344CB8AC3E}">
        <p14:creationId xmlns:p14="http://schemas.microsoft.com/office/powerpoint/2010/main" val="1326039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C366D45-82E6-4640-9098-C36DD1DF42EE}"/>
              </a:ext>
            </a:extLst>
          </p:cNvPr>
          <p:cNvSpPr>
            <a:spLocks noGrp="1"/>
          </p:cNvSpPr>
          <p:nvPr>
            <p:ph type="dt" sz="half" idx="10"/>
          </p:nvPr>
        </p:nvSpPr>
        <p:spPr/>
        <p:txBody>
          <a:bodyPr/>
          <a:lstStyle/>
          <a:p>
            <a:fld id="{2735062A-4B83-4696-9FA7-2B000C0BB1E6}" type="datetime1">
              <a:rPr lang="en-US" smtClean="0"/>
              <a:t>3/29/2019</a:t>
            </a:fld>
            <a:endParaRPr lang="en-US"/>
          </a:p>
        </p:txBody>
      </p:sp>
      <p:sp>
        <p:nvSpPr>
          <p:cNvPr id="3" name="Footer Placeholder 2">
            <a:extLst>
              <a:ext uri="{FF2B5EF4-FFF2-40B4-BE49-F238E27FC236}">
                <a16:creationId xmlns:a16="http://schemas.microsoft.com/office/drawing/2014/main" id="{722928CD-CDA5-4F63-B213-5F433BD8A57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9593F5B-1998-4E5E-A618-0197C9EEFDD2}"/>
              </a:ext>
            </a:extLst>
          </p:cNvPr>
          <p:cNvSpPr>
            <a:spLocks noGrp="1"/>
          </p:cNvSpPr>
          <p:nvPr>
            <p:ph type="sldNum" sz="quarter" idx="12"/>
          </p:nvPr>
        </p:nvSpPr>
        <p:spPr/>
        <p:txBody>
          <a:bodyPr/>
          <a:lstStyle/>
          <a:p>
            <a:fld id="{54E3068E-93AF-40B4-B426-7BA308F8554B}" type="slidenum">
              <a:rPr lang="en-US" smtClean="0"/>
              <a:t>‹#›</a:t>
            </a:fld>
            <a:endParaRPr lang="en-US"/>
          </a:p>
        </p:txBody>
      </p:sp>
    </p:spTree>
    <p:extLst>
      <p:ext uri="{BB962C8B-B14F-4D97-AF65-F5344CB8AC3E}">
        <p14:creationId xmlns:p14="http://schemas.microsoft.com/office/powerpoint/2010/main" val="191061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D25C6-E892-4CED-B662-94EC250233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42D2023-E328-466E-9B0F-BA6E6128B2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A2270E-7BA6-4FB0-AB65-DFFB5E8348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F0BCF2F-A469-4B3F-B933-2D4DAD55DE40}"/>
              </a:ext>
            </a:extLst>
          </p:cNvPr>
          <p:cNvSpPr>
            <a:spLocks noGrp="1"/>
          </p:cNvSpPr>
          <p:nvPr>
            <p:ph type="dt" sz="half" idx="10"/>
          </p:nvPr>
        </p:nvSpPr>
        <p:spPr/>
        <p:txBody>
          <a:bodyPr/>
          <a:lstStyle/>
          <a:p>
            <a:fld id="{00EC527B-E910-4E82-8785-31E29AD0B7B2}" type="datetime1">
              <a:rPr lang="en-US" smtClean="0"/>
              <a:t>3/29/2019</a:t>
            </a:fld>
            <a:endParaRPr lang="en-US"/>
          </a:p>
        </p:txBody>
      </p:sp>
      <p:sp>
        <p:nvSpPr>
          <p:cNvPr id="6" name="Footer Placeholder 5">
            <a:extLst>
              <a:ext uri="{FF2B5EF4-FFF2-40B4-BE49-F238E27FC236}">
                <a16:creationId xmlns:a16="http://schemas.microsoft.com/office/drawing/2014/main" id="{6DBBBE18-C022-4A37-A971-ED620C667A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1661A3-0632-4D89-953A-C4C225C765F7}"/>
              </a:ext>
            </a:extLst>
          </p:cNvPr>
          <p:cNvSpPr>
            <a:spLocks noGrp="1"/>
          </p:cNvSpPr>
          <p:nvPr>
            <p:ph type="sldNum" sz="quarter" idx="12"/>
          </p:nvPr>
        </p:nvSpPr>
        <p:spPr/>
        <p:txBody>
          <a:bodyPr/>
          <a:lstStyle/>
          <a:p>
            <a:fld id="{54E3068E-93AF-40B4-B426-7BA308F8554B}" type="slidenum">
              <a:rPr lang="en-US" smtClean="0"/>
              <a:t>‹#›</a:t>
            </a:fld>
            <a:endParaRPr lang="en-US"/>
          </a:p>
        </p:txBody>
      </p:sp>
    </p:spTree>
    <p:extLst>
      <p:ext uri="{BB962C8B-B14F-4D97-AF65-F5344CB8AC3E}">
        <p14:creationId xmlns:p14="http://schemas.microsoft.com/office/powerpoint/2010/main" val="4111364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EADE3-F32D-4557-A4BF-0A1EE49C4D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D6CD152-0969-4827-B8E3-7FC39BF6C3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FB6530E-2865-4010-9355-FBD9E90E3F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0C0D4DF-7BD0-4737-9589-66FDE8F5B1CD}"/>
              </a:ext>
            </a:extLst>
          </p:cNvPr>
          <p:cNvSpPr>
            <a:spLocks noGrp="1"/>
          </p:cNvSpPr>
          <p:nvPr>
            <p:ph type="dt" sz="half" idx="10"/>
          </p:nvPr>
        </p:nvSpPr>
        <p:spPr/>
        <p:txBody>
          <a:bodyPr/>
          <a:lstStyle/>
          <a:p>
            <a:fld id="{6CEC8E39-1131-4C58-B8AF-8509CEE531F6}" type="datetime1">
              <a:rPr lang="en-US" smtClean="0"/>
              <a:t>3/29/2019</a:t>
            </a:fld>
            <a:endParaRPr lang="en-US"/>
          </a:p>
        </p:txBody>
      </p:sp>
      <p:sp>
        <p:nvSpPr>
          <p:cNvPr id="6" name="Footer Placeholder 5">
            <a:extLst>
              <a:ext uri="{FF2B5EF4-FFF2-40B4-BE49-F238E27FC236}">
                <a16:creationId xmlns:a16="http://schemas.microsoft.com/office/drawing/2014/main" id="{D050FED3-1D5E-460D-8DF8-C11A66187E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0230F6-7F25-4365-A3F0-53F0C3F01AB7}"/>
              </a:ext>
            </a:extLst>
          </p:cNvPr>
          <p:cNvSpPr>
            <a:spLocks noGrp="1"/>
          </p:cNvSpPr>
          <p:nvPr>
            <p:ph type="sldNum" sz="quarter" idx="12"/>
          </p:nvPr>
        </p:nvSpPr>
        <p:spPr/>
        <p:txBody>
          <a:bodyPr/>
          <a:lstStyle/>
          <a:p>
            <a:fld id="{54E3068E-93AF-40B4-B426-7BA308F8554B}" type="slidenum">
              <a:rPr lang="en-US" smtClean="0"/>
              <a:t>‹#›</a:t>
            </a:fld>
            <a:endParaRPr lang="en-US"/>
          </a:p>
        </p:txBody>
      </p:sp>
    </p:spTree>
    <p:extLst>
      <p:ext uri="{BB962C8B-B14F-4D97-AF65-F5344CB8AC3E}">
        <p14:creationId xmlns:p14="http://schemas.microsoft.com/office/powerpoint/2010/main" val="653906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0C0139-B067-4D1F-B52C-54A670B95A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7C549E7-5413-4B28-A5C7-2D7B2022F3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BE9E49-9129-47DD-BD19-CE88FF9229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CF89A0-07CF-4754-BF4F-C8B0D956E026}" type="datetime1">
              <a:rPr lang="en-US" smtClean="0"/>
              <a:t>3/29/2019</a:t>
            </a:fld>
            <a:endParaRPr lang="en-US"/>
          </a:p>
        </p:txBody>
      </p:sp>
      <p:sp>
        <p:nvSpPr>
          <p:cNvPr id="5" name="Footer Placeholder 4">
            <a:extLst>
              <a:ext uri="{FF2B5EF4-FFF2-40B4-BE49-F238E27FC236}">
                <a16:creationId xmlns:a16="http://schemas.microsoft.com/office/drawing/2014/main" id="{99A6E4CA-1142-4A26-9819-3FA5FCE949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5412CDE-FC2C-414D-8B73-E7DB9FDFEB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E3068E-93AF-40B4-B426-7BA308F8554B}" type="slidenum">
              <a:rPr lang="en-US" smtClean="0"/>
              <a:t>‹#›</a:t>
            </a:fld>
            <a:endParaRPr lang="en-US"/>
          </a:p>
        </p:txBody>
      </p:sp>
    </p:spTree>
    <p:extLst>
      <p:ext uri="{BB962C8B-B14F-4D97-AF65-F5344CB8AC3E}">
        <p14:creationId xmlns:p14="http://schemas.microsoft.com/office/powerpoint/2010/main" val="14833741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87C4C-B1CC-4298-88BA-56398C256C89}"/>
              </a:ext>
            </a:extLst>
          </p:cNvPr>
          <p:cNvSpPr>
            <a:spLocks noGrp="1"/>
          </p:cNvSpPr>
          <p:nvPr>
            <p:ph type="ctrTitle"/>
          </p:nvPr>
        </p:nvSpPr>
        <p:spPr/>
        <p:txBody>
          <a:bodyPr>
            <a:normAutofit/>
          </a:bodyPr>
          <a:lstStyle/>
          <a:p>
            <a:r>
              <a:rPr lang="en-US" sz="5400" dirty="0"/>
              <a:t>Calculation of </a:t>
            </a:r>
            <a:r>
              <a:rPr lang="en-US" sz="5400" dirty="0" err="1"/>
              <a:t>DataRate</a:t>
            </a:r>
            <a:r>
              <a:rPr lang="en-US" sz="5400" dirty="0"/>
              <a:t> and </a:t>
            </a:r>
            <a:r>
              <a:rPr lang="en-US" sz="5400" dirty="0" err="1"/>
              <a:t>DataRateCC</a:t>
            </a:r>
            <a:r>
              <a:rPr lang="en-US" sz="5400" dirty="0"/>
              <a:t> in 38.214</a:t>
            </a:r>
          </a:p>
        </p:txBody>
      </p:sp>
      <p:sp>
        <p:nvSpPr>
          <p:cNvPr id="3" name="Title 1">
            <a:extLst>
              <a:ext uri="{FF2B5EF4-FFF2-40B4-BE49-F238E27FC236}">
                <a16:creationId xmlns:a16="http://schemas.microsoft.com/office/drawing/2014/main" id="{31C494E4-B733-4F11-B020-B5CB1C4B4181}"/>
              </a:ext>
            </a:extLst>
          </p:cNvPr>
          <p:cNvSpPr txBox="1">
            <a:spLocks/>
          </p:cNvSpPr>
          <p:nvPr/>
        </p:nvSpPr>
        <p:spPr>
          <a:xfrm>
            <a:off x="1524000" y="3799575"/>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5400" dirty="0"/>
              <a:t>Ericsson</a:t>
            </a:r>
          </a:p>
          <a:p>
            <a:endParaRPr lang="en-US" sz="5400" dirty="0"/>
          </a:p>
        </p:txBody>
      </p:sp>
      <p:sp>
        <p:nvSpPr>
          <p:cNvPr id="4" name="TextBox 3">
            <a:extLst>
              <a:ext uri="{FF2B5EF4-FFF2-40B4-BE49-F238E27FC236}">
                <a16:creationId xmlns:a16="http://schemas.microsoft.com/office/drawing/2014/main" id="{690D0C87-19E7-4D46-850C-7F48DCF6DE6E}"/>
              </a:ext>
            </a:extLst>
          </p:cNvPr>
          <p:cNvSpPr txBox="1"/>
          <p:nvPr/>
        </p:nvSpPr>
        <p:spPr>
          <a:xfrm>
            <a:off x="9096866" y="838986"/>
            <a:ext cx="1951348" cy="369332"/>
          </a:xfrm>
          <a:prstGeom prst="rect">
            <a:avLst/>
          </a:prstGeom>
          <a:noFill/>
        </p:spPr>
        <p:txBody>
          <a:bodyPr wrap="square" rtlCol="0">
            <a:spAutoFit/>
          </a:bodyPr>
          <a:lstStyle/>
          <a:p>
            <a:r>
              <a:rPr lang="en-US" dirty="0"/>
              <a:t>R1-1905138</a:t>
            </a:r>
          </a:p>
        </p:txBody>
      </p:sp>
      <p:sp>
        <p:nvSpPr>
          <p:cNvPr id="5" name="Rectangle 4">
            <a:extLst>
              <a:ext uri="{FF2B5EF4-FFF2-40B4-BE49-F238E27FC236}">
                <a16:creationId xmlns:a16="http://schemas.microsoft.com/office/drawing/2014/main" id="{868AFE2C-B133-493A-B2DE-2EAECE8751AE}"/>
              </a:ext>
            </a:extLst>
          </p:cNvPr>
          <p:cNvSpPr/>
          <p:nvPr/>
        </p:nvSpPr>
        <p:spPr>
          <a:xfrm>
            <a:off x="172826" y="531210"/>
            <a:ext cx="6096000" cy="677108"/>
          </a:xfrm>
          <a:prstGeom prst="rect">
            <a:avLst/>
          </a:prstGeom>
        </p:spPr>
        <p:txBody>
          <a:bodyPr>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 RAN WG1 Meeting #96bis</a:t>
            </a:r>
            <a:r>
              <a:rPr lang="en-GB" sz="2000" b="1" i="1" dirty="0">
                <a:latin typeface="Arial" panose="020B0604020202020204" pitchFamily="34" charset="0"/>
                <a:ea typeface="Times New Roman" panose="02020603050405020304" pitchFamily="18" charset="0"/>
                <a:cs typeface="Times New Roman" panose="02020603050405020304" pitchFamily="18" charset="0"/>
              </a:rPr>
              <a:t>	</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Xian, China, April 8-12, 2019</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19EB3160-6950-4B8E-8D68-4CB0966511D4}"/>
              </a:ext>
            </a:extLst>
          </p:cNvPr>
          <p:cNvSpPr>
            <a:spLocks noGrp="1"/>
          </p:cNvSpPr>
          <p:nvPr>
            <p:ph type="sldNum" sz="quarter" idx="12"/>
          </p:nvPr>
        </p:nvSpPr>
        <p:spPr/>
        <p:txBody>
          <a:bodyPr/>
          <a:lstStyle/>
          <a:p>
            <a:fld id="{54E3068E-93AF-40B4-B426-7BA308F8554B}" type="slidenum">
              <a:rPr lang="en-US" smtClean="0"/>
              <a:t>1</a:t>
            </a:fld>
            <a:endParaRPr lang="en-US"/>
          </a:p>
        </p:txBody>
      </p:sp>
      <p:sp>
        <p:nvSpPr>
          <p:cNvPr id="7" name="Rectangle 6">
            <a:extLst>
              <a:ext uri="{FF2B5EF4-FFF2-40B4-BE49-F238E27FC236}">
                <a16:creationId xmlns:a16="http://schemas.microsoft.com/office/drawing/2014/main" id="{292E396D-A47E-4353-AFCE-91A151ADA692}"/>
              </a:ext>
            </a:extLst>
          </p:cNvPr>
          <p:cNvSpPr/>
          <p:nvPr/>
        </p:nvSpPr>
        <p:spPr>
          <a:xfrm>
            <a:off x="5374029" y="3731784"/>
            <a:ext cx="894797" cy="369332"/>
          </a:xfrm>
          <a:prstGeom prst="rect">
            <a:avLst/>
          </a:prstGeom>
        </p:spPr>
        <p:txBody>
          <a:bodyPr wrap="none">
            <a:spAutoFit/>
          </a:bodyPr>
          <a:lstStyle/>
          <a:p>
            <a:r>
              <a:rPr lang="en-US" dirty="0"/>
              <a:t>AI 7.1.3</a:t>
            </a:r>
          </a:p>
        </p:txBody>
      </p:sp>
    </p:spTree>
    <p:extLst>
      <p:ext uri="{BB962C8B-B14F-4D97-AF65-F5344CB8AC3E}">
        <p14:creationId xmlns:p14="http://schemas.microsoft.com/office/powerpoint/2010/main" val="3616214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2F1BE-B9F6-4BC2-9633-135085724474}"/>
              </a:ext>
            </a:extLst>
          </p:cNvPr>
          <p:cNvSpPr>
            <a:spLocks noGrp="1"/>
          </p:cNvSpPr>
          <p:nvPr>
            <p:ph type="title"/>
          </p:nvPr>
        </p:nvSpPr>
        <p:spPr/>
        <p:txBody>
          <a:bodyPr/>
          <a:lstStyle/>
          <a:p>
            <a:r>
              <a:rPr lang="en-US" dirty="0" err="1"/>
              <a:t>DataRate</a:t>
            </a:r>
            <a:r>
              <a:rPr lang="en-US" dirty="0"/>
              <a:t> and </a:t>
            </a:r>
            <a:r>
              <a:rPr lang="en-US" dirty="0" err="1"/>
              <a:t>DataRateCC</a:t>
            </a:r>
            <a:r>
              <a:rPr lang="en-US" dirty="0"/>
              <a:t> values</a:t>
            </a:r>
          </a:p>
        </p:txBody>
      </p:sp>
      <p:sp>
        <p:nvSpPr>
          <p:cNvPr id="5" name="Rectangle 4">
            <a:extLst>
              <a:ext uri="{FF2B5EF4-FFF2-40B4-BE49-F238E27FC236}">
                <a16:creationId xmlns:a16="http://schemas.microsoft.com/office/drawing/2014/main" id="{65C7BAFD-A5CC-4C2B-AE1A-14C539B796D0}"/>
              </a:ext>
            </a:extLst>
          </p:cNvPr>
          <p:cNvSpPr/>
          <p:nvPr/>
        </p:nvSpPr>
        <p:spPr>
          <a:xfrm>
            <a:off x="838200" y="1939814"/>
            <a:ext cx="9785022" cy="2123658"/>
          </a:xfrm>
          <a:prstGeom prst="rect">
            <a:avLst/>
          </a:prstGeom>
        </p:spPr>
        <p:txBody>
          <a:bodyPr wrap="square">
            <a:spAutoFit/>
          </a:bodyPr>
          <a:lstStyle/>
          <a:p>
            <a:pPr marL="342900" indent="-342900">
              <a:buFont typeface="Arial" panose="020B0604020202020204" pitchFamily="34" charset="0"/>
              <a:buChar char="•"/>
            </a:pPr>
            <a:r>
              <a:rPr lang="en-US" sz="2400" dirty="0"/>
              <a:t>Clarify dependency of </a:t>
            </a:r>
            <a:r>
              <a:rPr lang="en-US" sz="2400" dirty="0" err="1"/>
              <a:t>DataRate</a:t>
            </a:r>
            <a:r>
              <a:rPr lang="en-US" sz="2400" dirty="0"/>
              <a:t> and </a:t>
            </a:r>
            <a:r>
              <a:rPr lang="en-US" sz="2400" dirty="0" err="1"/>
              <a:t>DataRateCC</a:t>
            </a:r>
            <a:r>
              <a:rPr lang="en-US" sz="2400" dirty="0"/>
              <a:t> (used in 38.214) on the signaled band combination and feature set as proposed in draft CR (R1-1905137)</a:t>
            </a:r>
          </a:p>
          <a:p>
            <a:pPr marL="800100" lvl="1" indent="-342900">
              <a:buFont typeface="Arial" panose="020B0604020202020204" pitchFamily="34" charset="0"/>
              <a:buChar char="•"/>
            </a:pPr>
            <a:r>
              <a:rPr lang="en-US" sz="2000" dirty="0"/>
              <a:t>Suppose NW configures to choose CA with different Serving Cells (or SC) with #MIMO layers configured, following slides show examples and potential clarification to 38.214.</a:t>
            </a:r>
            <a:endParaRPr lang="en-US" sz="2400" dirty="0"/>
          </a:p>
        </p:txBody>
      </p:sp>
      <p:sp>
        <p:nvSpPr>
          <p:cNvPr id="3" name="Slide Number Placeholder 2">
            <a:extLst>
              <a:ext uri="{FF2B5EF4-FFF2-40B4-BE49-F238E27FC236}">
                <a16:creationId xmlns:a16="http://schemas.microsoft.com/office/drawing/2014/main" id="{9D047AA1-243F-437F-A205-0B66EA01CCBB}"/>
              </a:ext>
            </a:extLst>
          </p:cNvPr>
          <p:cNvSpPr>
            <a:spLocks noGrp="1"/>
          </p:cNvSpPr>
          <p:nvPr>
            <p:ph type="sldNum" sz="quarter" idx="12"/>
          </p:nvPr>
        </p:nvSpPr>
        <p:spPr/>
        <p:txBody>
          <a:bodyPr/>
          <a:lstStyle/>
          <a:p>
            <a:fld id="{54E3068E-93AF-40B4-B426-7BA308F8554B}" type="slidenum">
              <a:rPr lang="en-US" smtClean="0"/>
              <a:t>2</a:t>
            </a:fld>
            <a:endParaRPr lang="en-US"/>
          </a:p>
        </p:txBody>
      </p:sp>
    </p:spTree>
    <p:extLst>
      <p:ext uri="{BB962C8B-B14F-4D97-AF65-F5344CB8AC3E}">
        <p14:creationId xmlns:p14="http://schemas.microsoft.com/office/powerpoint/2010/main" val="2435921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2660D-69A4-4948-9C6A-5AC5144624F7}"/>
              </a:ext>
            </a:extLst>
          </p:cNvPr>
          <p:cNvSpPr>
            <a:spLocks noGrp="1"/>
          </p:cNvSpPr>
          <p:nvPr>
            <p:ph type="title"/>
          </p:nvPr>
        </p:nvSpPr>
        <p:spPr>
          <a:xfrm>
            <a:off x="663291" y="86202"/>
            <a:ext cx="10515600" cy="1325563"/>
          </a:xfrm>
        </p:spPr>
        <p:txBody>
          <a:bodyPr/>
          <a:lstStyle/>
          <a:p>
            <a:r>
              <a:rPr lang="en-US" dirty="0"/>
              <a:t>Band combination + feature set example</a:t>
            </a:r>
          </a:p>
        </p:txBody>
      </p:sp>
      <p:pic>
        <p:nvPicPr>
          <p:cNvPr id="7" name="Picture 6">
            <a:extLst>
              <a:ext uri="{FF2B5EF4-FFF2-40B4-BE49-F238E27FC236}">
                <a16:creationId xmlns:a16="http://schemas.microsoft.com/office/drawing/2014/main" id="{3DE40CF5-93D0-4389-B11A-D501ABAB59C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427" y="2353703"/>
            <a:ext cx="11141143" cy="2560320"/>
          </a:xfrm>
          <a:prstGeom prst="rect">
            <a:avLst/>
          </a:prstGeom>
          <a:noFill/>
          <a:ln>
            <a:noFill/>
          </a:ln>
        </p:spPr>
      </p:pic>
      <p:sp>
        <p:nvSpPr>
          <p:cNvPr id="8" name="Rectangle 7">
            <a:extLst>
              <a:ext uri="{FF2B5EF4-FFF2-40B4-BE49-F238E27FC236}">
                <a16:creationId xmlns:a16="http://schemas.microsoft.com/office/drawing/2014/main" id="{A8CC50D5-2666-496C-AEA0-E3AF25E06631}"/>
              </a:ext>
            </a:extLst>
          </p:cNvPr>
          <p:cNvSpPr/>
          <p:nvPr/>
        </p:nvSpPr>
        <p:spPr>
          <a:xfrm>
            <a:off x="619408" y="1189982"/>
            <a:ext cx="10953183" cy="1257845"/>
          </a:xfrm>
          <a:prstGeom prst="rect">
            <a:avLst/>
          </a:prstGeom>
        </p:spPr>
        <p:txBody>
          <a:bodyPr wrap="square">
            <a:spAutoFit/>
          </a:bodyPr>
          <a:lstStyle/>
          <a:p>
            <a:pPr>
              <a:lnSpc>
                <a:spcPct val="107000"/>
              </a:lnSpc>
              <a:spcAft>
                <a:spcPts val="800"/>
              </a:spcAft>
            </a:pPr>
            <a:r>
              <a:rPr lang="en-US" dirty="0">
                <a:latin typeface="Times New Roman" panose="02020603050405020304" pitchFamily="18" charset="0"/>
                <a:ea typeface="Calibri" panose="020F0502020204030204" pitchFamily="34" charset="0"/>
                <a:cs typeface="Times New Roman" panose="02020603050405020304" pitchFamily="18" charset="0"/>
              </a:rPr>
              <a:t>Consider the following three band combination + feature set are signaled by the UE, and assume capacity (in Mbps i.e. data rate given by formula in 38.306, including scaling factor) for different carriers is as shown due to signaling of different values of #MIMO layers and modulation orders used in data rate calculation (e.g. </a:t>
            </a:r>
            <a:r>
              <a:rPr lang="en-US" dirty="0" err="1">
                <a:latin typeface="Times New Roman" panose="02020603050405020304" pitchFamily="18" charset="0"/>
                <a:ea typeface="Calibri" panose="020F0502020204030204" pitchFamily="34" charset="0"/>
                <a:cs typeface="Times New Roman" panose="02020603050405020304" pitchFamily="18" charset="0"/>
              </a:rPr>
              <a:t>supportedModulationOrderDL</a:t>
            </a:r>
            <a:r>
              <a:rPr lang="en-US" dirty="0">
                <a:latin typeface="Times New Roman" panose="02020603050405020304" pitchFamily="18" charset="0"/>
                <a:ea typeface="Calibri" panose="020F0502020204030204" pitchFamily="34" charset="0"/>
                <a:cs typeface="Times New Roman" panose="02020603050405020304" pitchFamily="18" charset="0"/>
              </a:rPr>
              <a:t>). </a:t>
            </a:r>
          </a:p>
        </p:txBody>
      </p:sp>
      <p:sp>
        <p:nvSpPr>
          <p:cNvPr id="10" name="Rectangle 9">
            <a:extLst>
              <a:ext uri="{FF2B5EF4-FFF2-40B4-BE49-F238E27FC236}">
                <a16:creationId xmlns:a16="http://schemas.microsoft.com/office/drawing/2014/main" id="{1B804E16-A374-4329-8CD3-D3FE1EA8ACF8}"/>
              </a:ext>
            </a:extLst>
          </p:cNvPr>
          <p:cNvSpPr/>
          <p:nvPr/>
        </p:nvSpPr>
        <p:spPr>
          <a:xfrm>
            <a:off x="619408" y="4914023"/>
            <a:ext cx="10939429" cy="670440"/>
          </a:xfrm>
          <a:prstGeom prst="rect">
            <a:avLst/>
          </a:prstGeom>
        </p:spPr>
        <p:txBody>
          <a:bodyPr wrap="square">
            <a:spAutoFit/>
          </a:bodyPr>
          <a:lstStyle/>
          <a:p>
            <a:pPr>
              <a:lnSpc>
                <a:spcPct val="107000"/>
              </a:lnSpc>
              <a:spcAft>
                <a:spcPts val="800"/>
              </a:spcAft>
            </a:pPr>
            <a:r>
              <a:rPr lang="en-US" dirty="0">
                <a:latin typeface="Times New Roman" panose="02020603050405020304" pitchFamily="18" charset="0"/>
                <a:ea typeface="Calibri" panose="020F0502020204030204" pitchFamily="34" charset="0"/>
                <a:cs typeface="Times New Roman" panose="02020603050405020304" pitchFamily="18" charset="0"/>
              </a:rPr>
              <a:t>Note that the </a:t>
            </a:r>
            <a:r>
              <a:rPr lang="en-US" dirty="0" err="1">
                <a:latin typeface="Times New Roman" panose="02020603050405020304" pitchFamily="18" charset="0"/>
                <a:ea typeface="Calibri" panose="020F0502020204030204" pitchFamily="34" charset="0"/>
                <a:cs typeface="Times New Roman" panose="02020603050405020304" pitchFamily="18" charset="0"/>
              </a:rPr>
              <a:t>featureSetUplink</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dirty="0" err="1">
                <a:latin typeface="Times New Roman" panose="02020603050405020304" pitchFamily="18" charset="0"/>
                <a:ea typeface="Calibri" panose="020F0502020204030204" pitchFamily="34" charset="0"/>
                <a:cs typeface="Times New Roman" panose="02020603050405020304" pitchFamily="18" charset="0"/>
              </a:rPr>
              <a:t>DownlinkPerCC</a:t>
            </a:r>
            <a:r>
              <a:rPr lang="en-US" dirty="0">
                <a:latin typeface="Times New Roman" panose="02020603050405020304" pitchFamily="18" charset="0"/>
                <a:ea typeface="Calibri" panose="020F0502020204030204" pitchFamily="34" charset="0"/>
                <a:cs typeface="Times New Roman" panose="02020603050405020304" pitchFamily="18" charset="0"/>
              </a:rPr>
              <a:t> are do not have a order and hence the NW can align the capabilities in any order towards any carrier in the band.</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11" name="Content Placeholder 3">
            <a:extLst>
              <a:ext uri="{FF2B5EF4-FFF2-40B4-BE49-F238E27FC236}">
                <a16:creationId xmlns:a16="http://schemas.microsoft.com/office/drawing/2014/main" id="{6948B164-41DA-479A-AEF1-B0C546340EAC}"/>
              </a:ext>
            </a:extLst>
          </p:cNvPr>
          <p:cNvGraphicFramePr>
            <a:graphicFrameLocks noGrp="1"/>
          </p:cNvGraphicFramePr>
          <p:nvPr>
            <p:ph idx="1"/>
            <p:extLst/>
          </p:nvPr>
        </p:nvGraphicFramePr>
        <p:xfrm>
          <a:off x="1039890" y="5668018"/>
          <a:ext cx="8999855" cy="960120"/>
        </p:xfrm>
        <a:graphic>
          <a:graphicData uri="http://schemas.openxmlformats.org/drawingml/2006/table">
            <a:tbl>
              <a:tblPr firstRow="1" firstCol="1" bandRow="1"/>
              <a:tblGrid>
                <a:gridCol w="8999855">
                  <a:extLst>
                    <a:ext uri="{9D8B030D-6E8A-4147-A177-3AD203B41FA5}">
                      <a16:colId xmlns:a16="http://schemas.microsoft.com/office/drawing/2014/main" val="1054347405"/>
                    </a:ext>
                  </a:extLst>
                </a:gridCol>
              </a:tblGrid>
              <a:tr h="0">
                <a:tc>
                  <a:txBody>
                    <a:bodyPr/>
                    <a:lstStyle/>
                    <a:p>
                      <a:pPr marL="0" marR="0" algn="ctr" hangingPunct="0">
                        <a:spcBef>
                          <a:spcPts val="0"/>
                        </a:spcBef>
                        <a:spcAft>
                          <a:spcPts val="0"/>
                        </a:spcAft>
                      </a:pPr>
                      <a:r>
                        <a:rPr lang="en-GB" sz="900" b="1" i="1">
                          <a:effectLst/>
                          <a:latin typeface="Arial" panose="020B0604020202020204" pitchFamily="34" charset="0"/>
                          <a:ea typeface="Times New Roman" panose="02020603050405020304" pitchFamily="18" charset="0"/>
                          <a:cs typeface="Times New Roman" panose="02020603050405020304" pitchFamily="18" charset="0"/>
                        </a:rPr>
                        <a:t>FeatureSetDownlink field descriptions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0546245"/>
                  </a:ext>
                </a:extLst>
              </a:tr>
              <a:tr h="0">
                <a:tc>
                  <a:txBody>
                    <a:bodyPr/>
                    <a:lstStyle/>
                    <a:p>
                      <a:pPr marL="0" marR="0" hangingPunct="0">
                        <a:spcBef>
                          <a:spcPts val="0"/>
                        </a:spcBef>
                        <a:spcAft>
                          <a:spcPts val="0"/>
                        </a:spcAft>
                      </a:pPr>
                      <a:r>
                        <a:rPr lang="en-GB" sz="900" b="1" i="1">
                          <a:effectLst/>
                          <a:latin typeface="Arial" panose="020B0604020202020204" pitchFamily="34" charset="0"/>
                          <a:ea typeface="Times New Roman" panose="02020603050405020304" pitchFamily="18" charset="0"/>
                          <a:cs typeface="Times New Roman" panose="02020603050405020304" pitchFamily="18" charset="0"/>
                        </a:rPr>
                        <a:t>crossCarrierScheduling-OtherSCS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The UE shall set this field to the same value as </a:t>
                      </a:r>
                      <a:r>
                        <a:rPr lang="en-GB" sz="900" i="1">
                          <a:effectLst/>
                          <a:latin typeface="Arial" panose="020B0604020202020204" pitchFamily="34" charset="0"/>
                          <a:ea typeface="Times New Roman" panose="02020603050405020304" pitchFamily="18" charset="0"/>
                          <a:cs typeface="Times New Roman" panose="02020603050405020304" pitchFamily="18" charset="0"/>
                        </a:rPr>
                        <a:t>crossCarrierScheduling-OtherSCS</a:t>
                      </a:r>
                      <a:r>
                        <a:rPr lang="en-GB" sz="900">
                          <a:effectLst/>
                          <a:latin typeface="Arial" panose="020B0604020202020204" pitchFamily="34" charset="0"/>
                          <a:ea typeface="Times New Roman" panose="02020603050405020304" pitchFamily="18" charset="0"/>
                          <a:cs typeface="Times New Roman" panose="02020603050405020304" pitchFamily="18" charset="0"/>
                        </a:rPr>
                        <a:t> in the associated FeatureSetUplink (if present).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9754549"/>
                  </a:ext>
                </a:extLst>
              </a:tr>
              <a:tr h="0">
                <a:tc>
                  <a:txBody>
                    <a:bodyPr/>
                    <a:lstStyle/>
                    <a:p>
                      <a:pPr marL="0" marR="0" hangingPunct="0">
                        <a:spcBef>
                          <a:spcPts val="0"/>
                        </a:spcBef>
                        <a:spcAft>
                          <a:spcPts val="0"/>
                        </a:spcAft>
                      </a:pPr>
                      <a:r>
                        <a:rPr lang="en-GB" sz="900" b="1" i="1" dirty="0" err="1">
                          <a:effectLst/>
                          <a:latin typeface="Arial" panose="020B0604020202020204" pitchFamily="34" charset="0"/>
                          <a:ea typeface="Times New Roman" panose="02020603050405020304" pitchFamily="18" charset="0"/>
                          <a:cs typeface="Times New Roman" panose="02020603050405020304" pitchFamily="18" charset="0"/>
                        </a:rPr>
                        <a:t>featureSetListPerDownlinkCC</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Indicates which features the UE supports on the individual carriers of the feature set (and hence of a band entry that refer to the feature set). The UE shall hence include as many </a:t>
                      </a:r>
                      <a:r>
                        <a:rPr lang="en-GB" sz="900" dirty="0" err="1">
                          <a:effectLst/>
                          <a:latin typeface="Arial" panose="020B0604020202020204" pitchFamily="34" charset="0"/>
                          <a:ea typeface="Times New Roman" panose="02020603050405020304" pitchFamily="18" charset="0"/>
                          <a:cs typeface="Times New Roman" panose="02020603050405020304" pitchFamily="18" charset="0"/>
                        </a:rPr>
                        <a:t>FeatureSetDownlinkPerCC</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-Id in this list as the number of carriers it supports according to the ca-</a:t>
                      </a:r>
                      <a:r>
                        <a:rPr lang="en-GB" sz="900" dirty="0" err="1">
                          <a:effectLst/>
                          <a:latin typeface="Arial" panose="020B0604020202020204" pitchFamily="34" charset="0"/>
                          <a:ea typeface="Times New Roman" panose="02020603050405020304" pitchFamily="18" charset="0"/>
                          <a:cs typeface="Times New Roman" panose="02020603050405020304" pitchFamily="18" charset="0"/>
                        </a:rPr>
                        <a:t>bandwidthClassDL</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The order of the elements in this list is not relevant, i.e., the network may configure any of the carriers in accordance with any of the </a:t>
                      </a:r>
                      <a:r>
                        <a:rPr lang="en-GB" sz="900" dirty="0" err="1">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FeatureSetDownlinkPerCC</a:t>
                      </a:r>
                      <a:r>
                        <a:rPr lang="en-GB"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-Id in this list.</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8496438"/>
                  </a:ext>
                </a:extLst>
              </a:tr>
            </a:tbl>
          </a:graphicData>
        </a:graphic>
      </p:graphicFrame>
      <p:sp>
        <p:nvSpPr>
          <p:cNvPr id="3" name="Slide Number Placeholder 2">
            <a:extLst>
              <a:ext uri="{FF2B5EF4-FFF2-40B4-BE49-F238E27FC236}">
                <a16:creationId xmlns:a16="http://schemas.microsoft.com/office/drawing/2014/main" id="{B36051CD-B8D9-44AB-AECB-D5E55DB2B42D}"/>
              </a:ext>
            </a:extLst>
          </p:cNvPr>
          <p:cNvSpPr>
            <a:spLocks noGrp="1"/>
          </p:cNvSpPr>
          <p:nvPr>
            <p:ph type="sldNum" sz="quarter" idx="12"/>
          </p:nvPr>
        </p:nvSpPr>
        <p:spPr/>
        <p:txBody>
          <a:bodyPr/>
          <a:lstStyle/>
          <a:p>
            <a:fld id="{54E3068E-93AF-40B4-B426-7BA308F8554B}" type="slidenum">
              <a:rPr lang="en-US" smtClean="0"/>
              <a:t>3</a:t>
            </a:fld>
            <a:endParaRPr lang="en-US"/>
          </a:p>
        </p:txBody>
      </p:sp>
    </p:spTree>
    <p:extLst>
      <p:ext uri="{BB962C8B-B14F-4D97-AF65-F5344CB8AC3E}">
        <p14:creationId xmlns:p14="http://schemas.microsoft.com/office/powerpoint/2010/main" val="13967333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CE656-777F-4097-9D5D-BA91E0A92A53}"/>
              </a:ext>
            </a:extLst>
          </p:cNvPr>
          <p:cNvSpPr>
            <a:spLocks noGrp="1"/>
          </p:cNvSpPr>
          <p:nvPr>
            <p:ph type="title"/>
          </p:nvPr>
        </p:nvSpPr>
        <p:spPr>
          <a:xfrm>
            <a:off x="838200" y="0"/>
            <a:ext cx="10515600" cy="1325563"/>
          </a:xfrm>
        </p:spPr>
        <p:txBody>
          <a:bodyPr/>
          <a:lstStyle/>
          <a:p>
            <a:r>
              <a:rPr lang="en-US" dirty="0"/>
              <a:t>CA configuration Example 1</a:t>
            </a:r>
          </a:p>
        </p:txBody>
      </p:sp>
      <p:sp>
        <p:nvSpPr>
          <p:cNvPr id="3" name="Content Placeholder 2">
            <a:extLst>
              <a:ext uri="{FF2B5EF4-FFF2-40B4-BE49-F238E27FC236}">
                <a16:creationId xmlns:a16="http://schemas.microsoft.com/office/drawing/2014/main" id="{79E0B2A5-443F-4723-9CDE-50CE0FD547B9}"/>
              </a:ext>
            </a:extLst>
          </p:cNvPr>
          <p:cNvSpPr>
            <a:spLocks noGrp="1"/>
          </p:cNvSpPr>
          <p:nvPr>
            <p:ph idx="1"/>
          </p:nvPr>
        </p:nvSpPr>
        <p:spPr>
          <a:xfrm>
            <a:off x="838200" y="1325563"/>
            <a:ext cx="10515600" cy="5312304"/>
          </a:xfrm>
        </p:spPr>
        <p:txBody>
          <a:bodyPr>
            <a:normAutofit/>
          </a:bodyPr>
          <a:lstStyle/>
          <a:p>
            <a:r>
              <a:rPr lang="en-US" sz="2400" dirty="0"/>
              <a:t>Consider CA configuration example 1 : Two carrier CA with FR1-B1-SC1 with 4 layers + FR1-B1-SC2 with 4 layers</a:t>
            </a:r>
            <a:endParaRPr lang="en-US" dirty="0"/>
          </a:p>
          <a:p>
            <a:pPr lvl="1"/>
            <a:r>
              <a:rPr lang="en-US" sz="2000" dirty="0"/>
              <a:t>This is consistent with band combination signaling given by BC1 and BC3, but not BC2.</a:t>
            </a:r>
          </a:p>
          <a:p>
            <a:pPr lvl="0"/>
            <a:r>
              <a:rPr lang="en-US" sz="2000" dirty="0"/>
              <a:t>From current 38.214, 𝐷𝑎𝑡𝑎𝑅𝑎𝑡𝑒 [Mbps] is computed by the approximate maximum data rate given by Subclause 4.1.2 in [13, TS 38.306] from the band/band combination signaling for the J carriers, including the scaling factor </a:t>
            </a:r>
            <a:r>
              <a:rPr lang="en-US" sz="2000" i="1" dirty="0"/>
              <a:t>f(</a:t>
            </a:r>
            <a:r>
              <a:rPr lang="en-US" sz="2000" i="1" dirty="0" err="1"/>
              <a:t>i</a:t>
            </a:r>
            <a:r>
              <a:rPr lang="en-US" sz="2000" i="1" dirty="0"/>
              <a:t>).</a:t>
            </a:r>
            <a:endParaRPr lang="en-US" dirty="0"/>
          </a:p>
          <a:p>
            <a:pPr lvl="1"/>
            <a:r>
              <a:rPr lang="en-US" sz="1800" dirty="0"/>
              <a:t>For BC1, per-FR1 max data rate is 5.7a+5.7b across all carriers in FR1 bands</a:t>
            </a:r>
            <a:endParaRPr lang="en-US" dirty="0"/>
          </a:p>
          <a:p>
            <a:pPr lvl="1"/>
            <a:r>
              <a:rPr lang="en-US" sz="1800" dirty="0"/>
              <a:t>For BC3, per-FR1 max data rate is 5.7e+5.7f across all carriers in FR1 bands</a:t>
            </a:r>
            <a:endParaRPr lang="en-US" dirty="0"/>
          </a:p>
          <a:p>
            <a:pPr lvl="1">
              <a:buFont typeface="Symbol" panose="05050102010706020507" pitchFamily="18" charset="2"/>
              <a:buChar char="Þ"/>
            </a:pPr>
            <a:r>
              <a:rPr lang="en-US" sz="1800" dirty="0" err="1"/>
              <a:t>DataRate</a:t>
            </a:r>
            <a:r>
              <a:rPr lang="en-US" sz="1800" dirty="0"/>
              <a:t> is max of the per-FR1 data for BC1 and BC3 = max (5.7a+5.7b, 5.7e+5.7f)</a:t>
            </a:r>
            <a:br>
              <a:rPr lang="en-US" sz="2000" dirty="0"/>
            </a:br>
            <a:endParaRPr lang="en-US" sz="2000" dirty="0"/>
          </a:p>
          <a:p>
            <a:pPr marL="457200" lvl="1" indent="0">
              <a:buNone/>
            </a:pPr>
            <a:r>
              <a:rPr lang="en-US" sz="2000" dirty="0"/>
              <a:t>Proposed clarification for </a:t>
            </a:r>
            <a:r>
              <a:rPr lang="en-US" sz="2000" dirty="0" err="1"/>
              <a:t>DataRate</a:t>
            </a:r>
            <a:r>
              <a:rPr lang="en-US" sz="2000" dirty="0"/>
              <a:t> (for 38.214) in draft CR (R1-1905137) </a:t>
            </a:r>
            <a:endParaRPr lang="en-US" sz="2800" dirty="0">
              <a:solidFill>
                <a:srgbClr val="00B050"/>
              </a:solidFill>
            </a:endParaRPr>
          </a:p>
          <a:p>
            <a:pPr lvl="0"/>
            <a:endParaRPr lang="en-US" dirty="0"/>
          </a:p>
          <a:p>
            <a:pPr lvl="0"/>
            <a:endParaRPr lang="en-US" dirty="0"/>
          </a:p>
          <a:p>
            <a:endParaRPr lang="en-US" dirty="0"/>
          </a:p>
          <a:p>
            <a:endParaRPr lang="en-US" dirty="0"/>
          </a:p>
          <a:p>
            <a:pPr marL="0" indent="0">
              <a:buNone/>
            </a:pPr>
            <a:endParaRPr lang="en-US" dirty="0"/>
          </a:p>
        </p:txBody>
      </p:sp>
      <p:pic>
        <p:nvPicPr>
          <p:cNvPr id="7" name="Picture 6">
            <a:extLst>
              <a:ext uri="{FF2B5EF4-FFF2-40B4-BE49-F238E27FC236}">
                <a16:creationId xmlns:a16="http://schemas.microsoft.com/office/drawing/2014/main" id="{132F8282-C19E-4338-8981-966987791A6F}"/>
              </a:ext>
            </a:extLst>
          </p:cNvPr>
          <p:cNvPicPr>
            <a:picLocks noChangeAspect="1"/>
          </p:cNvPicPr>
          <p:nvPr/>
        </p:nvPicPr>
        <p:blipFill>
          <a:blip r:embed="rId2"/>
          <a:stretch>
            <a:fillRect/>
          </a:stretch>
        </p:blipFill>
        <p:spPr>
          <a:xfrm>
            <a:off x="1303972" y="4975224"/>
            <a:ext cx="8867775" cy="1114425"/>
          </a:xfrm>
          <a:prstGeom prst="rect">
            <a:avLst/>
          </a:prstGeom>
        </p:spPr>
      </p:pic>
      <p:sp>
        <p:nvSpPr>
          <p:cNvPr id="4" name="Slide Number Placeholder 3">
            <a:extLst>
              <a:ext uri="{FF2B5EF4-FFF2-40B4-BE49-F238E27FC236}">
                <a16:creationId xmlns:a16="http://schemas.microsoft.com/office/drawing/2014/main" id="{49994257-50F3-4EB3-9738-1F84BB97DE08}"/>
              </a:ext>
            </a:extLst>
          </p:cNvPr>
          <p:cNvSpPr>
            <a:spLocks noGrp="1"/>
          </p:cNvSpPr>
          <p:nvPr>
            <p:ph type="sldNum" sz="quarter" idx="12"/>
          </p:nvPr>
        </p:nvSpPr>
        <p:spPr/>
        <p:txBody>
          <a:bodyPr/>
          <a:lstStyle/>
          <a:p>
            <a:fld id="{54E3068E-93AF-40B4-B426-7BA308F8554B}" type="slidenum">
              <a:rPr lang="en-US" smtClean="0"/>
              <a:t>4</a:t>
            </a:fld>
            <a:endParaRPr lang="en-US"/>
          </a:p>
        </p:txBody>
      </p:sp>
    </p:spTree>
    <p:extLst>
      <p:ext uri="{BB962C8B-B14F-4D97-AF65-F5344CB8AC3E}">
        <p14:creationId xmlns:p14="http://schemas.microsoft.com/office/powerpoint/2010/main" val="1766152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CE656-777F-4097-9D5D-BA91E0A92A53}"/>
              </a:ext>
            </a:extLst>
          </p:cNvPr>
          <p:cNvSpPr>
            <a:spLocks noGrp="1"/>
          </p:cNvSpPr>
          <p:nvPr>
            <p:ph type="title"/>
          </p:nvPr>
        </p:nvSpPr>
        <p:spPr>
          <a:xfrm>
            <a:off x="838200" y="0"/>
            <a:ext cx="10515600" cy="1325563"/>
          </a:xfrm>
        </p:spPr>
        <p:txBody>
          <a:bodyPr/>
          <a:lstStyle/>
          <a:p>
            <a:r>
              <a:rPr lang="en-US" dirty="0"/>
              <a:t>CA configuration Example 1 (Continued)</a:t>
            </a:r>
          </a:p>
        </p:txBody>
      </p:sp>
      <p:sp>
        <p:nvSpPr>
          <p:cNvPr id="3" name="Content Placeholder 2">
            <a:extLst>
              <a:ext uri="{FF2B5EF4-FFF2-40B4-BE49-F238E27FC236}">
                <a16:creationId xmlns:a16="http://schemas.microsoft.com/office/drawing/2014/main" id="{79E0B2A5-443F-4723-9CDE-50CE0FD547B9}"/>
              </a:ext>
            </a:extLst>
          </p:cNvPr>
          <p:cNvSpPr>
            <a:spLocks noGrp="1"/>
          </p:cNvSpPr>
          <p:nvPr>
            <p:ph idx="1"/>
          </p:nvPr>
        </p:nvSpPr>
        <p:spPr>
          <a:xfrm>
            <a:off x="838200" y="1325563"/>
            <a:ext cx="10515600" cy="5312304"/>
          </a:xfrm>
        </p:spPr>
        <p:txBody>
          <a:bodyPr>
            <a:normAutofit/>
          </a:bodyPr>
          <a:lstStyle/>
          <a:p>
            <a:pPr lvl="0"/>
            <a:r>
              <a:rPr lang="en-US" sz="2000" dirty="0"/>
              <a:t>From current 38.214, 𝐷𝑎𝑡𝑎𝑅𝑎𝑡𝑒𝐶𝐶 [Mbps] is computed by the approximate maximum data rate given by Subclause 4.1.2 in [13, TS 38.306] from the band/band combination signaling for the serving cell, including the scaling factor </a:t>
            </a:r>
            <a:r>
              <a:rPr lang="en-US" sz="2000" i="1" dirty="0"/>
              <a:t>f(</a:t>
            </a:r>
            <a:r>
              <a:rPr lang="en-US" sz="2000" i="1" dirty="0" err="1"/>
              <a:t>i</a:t>
            </a:r>
            <a:r>
              <a:rPr lang="en-US" sz="2000" i="1" dirty="0"/>
              <a:t>).</a:t>
            </a:r>
            <a:endParaRPr lang="en-US" dirty="0"/>
          </a:p>
          <a:p>
            <a:pPr lvl="1"/>
            <a:r>
              <a:rPr lang="en-US" sz="1800" dirty="0"/>
              <a:t>For BC1, per-CC max data rate is 2a for a B1-carrier</a:t>
            </a:r>
            <a:endParaRPr lang="en-US" dirty="0"/>
          </a:p>
          <a:p>
            <a:pPr lvl="1"/>
            <a:r>
              <a:rPr lang="en-US" sz="1800" dirty="0"/>
              <a:t>For BC3, per-CC max data rate is 2e for a B1-carrier</a:t>
            </a:r>
            <a:endParaRPr lang="en-US" dirty="0"/>
          </a:p>
          <a:p>
            <a:pPr lvl="1">
              <a:buFont typeface="Symbol" panose="05050102010706020507" pitchFamily="18" charset="2"/>
              <a:buChar char="Þ"/>
            </a:pPr>
            <a:r>
              <a:rPr lang="en-US" sz="1800" dirty="0" err="1"/>
              <a:t>DataRateCC</a:t>
            </a:r>
            <a:r>
              <a:rPr lang="en-US" sz="1800" dirty="0"/>
              <a:t> is max across BC1 and BC3 = max (2a,2e)</a:t>
            </a:r>
            <a:br>
              <a:rPr lang="en-US" sz="1800" dirty="0"/>
            </a:br>
            <a:endParaRPr lang="en-US" sz="1800" dirty="0"/>
          </a:p>
          <a:p>
            <a:pPr marL="457200" lvl="1" indent="0">
              <a:buNone/>
            </a:pPr>
            <a:r>
              <a:rPr lang="en-US" sz="1800" dirty="0"/>
              <a:t>Proposed wording clarification for </a:t>
            </a:r>
            <a:r>
              <a:rPr lang="en-US" sz="1800" dirty="0" err="1"/>
              <a:t>DataRateCC</a:t>
            </a:r>
            <a:r>
              <a:rPr lang="en-US" sz="1800" dirty="0"/>
              <a:t> (for 38.214) in draft CR (R1-1905137)</a:t>
            </a:r>
            <a:endParaRPr lang="en-US" sz="2000" dirty="0"/>
          </a:p>
          <a:p>
            <a:pPr lvl="1">
              <a:buFont typeface="Symbol" panose="05050102010706020507" pitchFamily="18" charset="2"/>
              <a:buChar char="Þ"/>
            </a:pPr>
            <a:endParaRPr lang="en-US" dirty="0"/>
          </a:p>
          <a:p>
            <a:pPr marL="457200" lvl="1" indent="0">
              <a:buNone/>
            </a:pPr>
            <a:endParaRPr lang="en-US" sz="3200" dirty="0"/>
          </a:p>
          <a:p>
            <a:pPr marL="0" indent="0">
              <a:buNone/>
            </a:pPr>
            <a:endParaRPr lang="en-US" dirty="0"/>
          </a:p>
          <a:p>
            <a:endParaRPr lang="en-US" dirty="0"/>
          </a:p>
          <a:p>
            <a:pPr marL="0" indent="0">
              <a:buNone/>
            </a:pPr>
            <a:endParaRPr lang="en-US" dirty="0"/>
          </a:p>
        </p:txBody>
      </p:sp>
      <p:pic>
        <p:nvPicPr>
          <p:cNvPr id="4" name="Picture 3">
            <a:extLst>
              <a:ext uri="{FF2B5EF4-FFF2-40B4-BE49-F238E27FC236}">
                <a16:creationId xmlns:a16="http://schemas.microsoft.com/office/drawing/2014/main" id="{D06ECEDA-1598-45F4-8C20-5E36C2E1684E}"/>
              </a:ext>
            </a:extLst>
          </p:cNvPr>
          <p:cNvPicPr>
            <a:picLocks noChangeAspect="1"/>
          </p:cNvPicPr>
          <p:nvPr/>
        </p:nvPicPr>
        <p:blipFill>
          <a:blip r:embed="rId2"/>
          <a:stretch>
            <a:fillRect/>
          </a:stretch>
        </p:blipFill>
        <p:spPr>
          <a:xfrm>
            <a:off x="1143952" y="3705130"/>
            <a:ext cx="8943975" cy="1104900"/>
          </a:xfrm>
          <a:prstGeom prst="rect">
            <a:avLst/>
          </a:prstGeom>
        </p:spPr>
      </p:pic>
      <p:sp>
        <p:nvSpPr>
          <p:cNvPr id="5" name="Slide Number Placeholder 4">
            <a:extLst>
              <a:ext uri="{FF2B5EF4-FFF2-40B4-BE49-F238E27FC236}">
                <a16:creationId xmlns:a16="http://schemas.microsoft.com/office/drawing/2014/main" id="{0B4BAA0B-306F-419B-9F37-D17A92E55460}"/>
              </a:ext>
            </a:extLst>
          </p:cNvPr>
          <p:cNvSpPr>
            <a:spLocks noGrp="1"/>
          </p:cNvSpPr>
          <p:nvPr>
            <p:ph type="sldNum" sz="quarter" idx="12"/>
          </p:nvPr>
        </p:nvSpPr>
        <p:spPr/>
        <p:txBody>
          <a:bodyPr/>
          <a:lstStyle/>
          <a:p>
            <a:fld id="{54E3068E-93AF-40B4-B426-7BA308F8554B}" type="slidenum">
              <a:rPr lang="en-US" smtClean="0"/>
              <a:t>5</a:t>
            </a:fld>
            <a:endParaRPr lang="en-US"/>
          </a:p>
        </p:txBody>
      </p:sp>
    </p:spTree>
    <p:extLst>
      <p:ext uri="{BB962C8B-B14F-4D97-AF65-F5344CB8AC3E}">
        <p14:creationId xmlns:p14="http://schemas.microsoft.com/office/powerpoint/2010/main" val="3657717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DF6F68-F139-49DA-8F3F-610568EFD3D2}"/>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r>
              <a:rPr lang="en-US" dirty="0"/>
              <a:t>Annex </a:t>
            </a:r>
          </a:p>
        </p:txBody>
      </p:sp>
      <p:sp>
        <p:nvSpPr>
          <p:cNvPr id="4" name="Slide Number Placeholder 3">
            <a:extLst>
              <a:ext uri="{FF2B5EF4-FFF2-40B4-BE49-F238E27FC236}">
                <a16:creationId xmlns:a16="http://schemas.microsoft.com/office/drawing/2014/main" id="{83A017A3-07BA-42D9-AAF6-2442F140D75A}"/>
              </a:ext>
            </a:extLst>
          </p:cNvPr>
          <p:cNvSpPr>
            <a:spLocks noGrp="1"/>
          </p:cNvSpPr>
          <p:nvPr>
            <p:ph type="sldNum" sz="quarter" idx="12"/>
          </p:nvPr>
        </p:nvSpPr>
        <p:spPr/>
        <p:txBody>
          <a:bodyPr/>
          <a:lstStyle/>
          <a:p>
            <a:fld id="{54E3068E-93AF-40B4-B426-7BA308F8554B}" type="slidenum">
              <a:rPr lang="en-US" smtClean="0"/>
              <a:t>6</a:t>
            </a:fld>
            <a:endParaRPr lang="en-US"/>
          </a:p>
        </p:txBody>
      </p:sp>
    </p:spTree>
    <p:extLst>
      <p:ext uri="{BB962C8B-B14F-4D97-AF65-F5344CB8AC3E}">
        <p14:creationId xmlns:p14="http://schemas.microsoft.com/office/powerpoint/2010/main" val="2035736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92AE5-D07A-4798-A8BF-D9A5C495EBBA}"/>
              </a:ext>
            </a:extLst>
          </p:cNvPr>
          <p:cNvSpPr>
            <a:spLocks noGrp="1"/>
          </p:cNvSpPr>
          <p:nvPr>
            <p:ph type="title"/>
          </p:nvPr>
        </p:nvSpPr>
        <p:spPr/>
        <p:txBody>
          <a:bodyPr/>
          <a:lstStyle/>
          <a:p>
            <a:r>
              <a:rPr lang="en-US" dirty="0"/>
              <a:t>Additional Examples</a:t>
            </a:r>
          </a:p>
        </p:txBody>
      </p:sp>
      <p:graphicFrame>
        <p:nvGraphicFramePr>
          <p:cNvPr id="6" name="Table 5">
            <a:extLst>
              <a:ext uri="{FF2B5EF4-FFF2-40B4-BE49-F238E27FC236}">
                <a16:creationId xmlns:a16="http://schemas.microsoft.com/office/drawing/2014/main" id="{1E3AB119-C96C-4251-8815-48F96344AB31}"/>
              </a:ext>
            </a:extLst>
          </p:cNvPr>
          <p:cNvGraphicFramePr>
            <a:graphicFrameLocks noGrp="1"/>
          </p:cNvGraphicFramePr>
          <p:nvPr>
            <p:extLst>
              <p:ext uri="{D42A27DB-BD31-4B8C-83A1-F6EECF244321}">
                <p14:modId xmlns:p14="http://schemas.microsoft.com/office/powerpoint/2010/main" val="3764833932"/>
              </p:ext>
            </p:extLst>
          </p:nvPr>
        </p:nvGraphicFramePr>
        <p:xfrm>
          <a:off x="406400" y="1555239"/>
          <a:ext cx="10947399" cy="5123537"/>
        </p:xfrm>
        <a:graphic>
          <a:graphicData uri="http://schemas.openxmlformats.org/drawingml/2006/table">
            <a:tbl>
              <a:tblPr firstRow="1" firstCol="1" bandRow="1"/>
              <a:tblGrid>
                <a:gridCol w="1930400">
                  <a:extLst>
                    <a:ext uri="{9D8B030D-6E8A-4147-A177-3AD203B41FA5}">
                      <a16:colId xmlns:a16="http://schemas.microsoft.com/office/drawing/2014/main" val="1620359851"/>
                    </a:ext>
                  </a:extLst>
                </a:gridCol>
                <a:gridCol w="1396214">
                  <a:extLst>
                    <a:ext uri="{9D8B030D-6E8A-4147-A177-3AD203B41FA5}">
                      <a16:colId xmlns:a16="http://schemas.microsoft.com/office/drawing/2014/main" val="4037655942"/>
                    </a:ext>
                  </a:extLst>
                </a:gridCol>
                <a:gridCol w="1749603">
                  <a:extLst>
                    <a:ext uri="{9D8B030D-6E8A-4147-A177-3AD203B41FA5}">
                      <a16:colId xmlns:a16="http://schemas.microsoft.com/office/drawing/2014/main" val="811979397"/>
                    </a:ext>
                  </a:extLst>
                </a:gridCol>
                <a:gridCol w="3211827">
                  <a:extLst>
                    <a:ext uri="{9D8B030D-6E8A-4147-A177-3AD203B41FA5}">
                      <a16:colId xmlns:a16="http://schemas.microsoft.com/office/drawing/2014/main" val="899672690"/>
                    </a:ext>
                  </a:extLst>
                </a:gridCol>
                <a:gridCol w="2659355">
                  <a:extLst>
                    <a:ext uri="{9D8B030D-6E8A-4147-A177-3AD203B41FA5}">
                      <a16:colId xmlns:a16="http://schemas.microsoft.com/office/drawing/2014/main" val="4071479434"/>
                    </a:ext>
                  </a:extLst>
                </a:gridCol>
              </a:tblGrid>
              <a:tr h="1228929">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CA configuration example</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Serving cells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BC(s) for the serving cell configuration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7000"/>
                        </a:lnSpc>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DataRate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7000"/>
                        </a:lnSpc>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DataRateCC</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125455329"/>
                  </a:ext>
                </a:extLst>
              </a:tr>
              <a:tr h="333455">
                <a:tc rowSpan="2">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1 (FR1-only, 2 CCs in B1)</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FR1-B1-SC1 (4L)</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BC1, BC3</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FR1: Max(5.7a+5.7b, 5.7e+5.7f)</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Max(2a,2e)</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0063002"/>
                  </a:ext>
                </a:extLst>
              </a:tr>
              <a:tr h="464563">
                <a:tc vMerge="1">
                  <a:txBody>
                    <a:bodyPr/>
                    <a:lstStyle/>
                    <a:p>
                      <a:endParaRPr lang="en-US"/>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FR1-B1-SC2 (4L)</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pPr marL="0" marR="0">
                        <a:lnSpc>
                          <a:spcPct val="107000"/>
                        </a:lnSpc>
                        <a:spcBef>
                          <a:spcPts val="0"/>
                        </a:spcBef>
                        <a:spcAft>
                          <a:spcPts val="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Max(2a,2e)</a:t>
                      </a:r>
                      <a:endParaRPr lang="en-US" sz="24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7630225"/>
                  </a:ext>
                </a:extLst>
              </a:tr>
              <a:tr h="333455">
                <a:tc rowSpan="3">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2 (FR1-only, 3CCs in B1)</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FR1-B1-SC1 (4L)</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BC1, BC3</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779145" algn="l"/>
                        </a:tabLst>
                      </a:pPr>
                      <a:r>
                        <a:rPr lang="en-US" sz="1400">
                          <a:effectLst/>
                          <a:latin typeface="Calibri" panose="020F0502020204030204" pitchFamily="34" charset="0"/>
                          <a:ea typeface="Calibri" panose="020F0502020204030204" pitchFamily="34" charset="0"/>
                          <a:cs typeface="Times New Roman" panose="02020603050405020304" pitchFamily="18" charset="0"/>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FR1: Max(5.7a+5.7b, 5.7e+5.7f)</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Max(2a,2e)</a:t>
                      </a:r>
                      <a:endParaRPr lang="en-US" sz="24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89519"/>
                  </a:ext>
                </a:extLst>
              </a:tr>
              <a:tr h="333455">
                <a:tc vMerge="1">
                  <a:txBody>
                    <a:bodyPr/>
                    <a:lstStyle/>
                    <a:p>
                      <a:endParaRPr lang="en-US"/>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FR1-B1-SC2 (2L)</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pPr marL="0" marR="0">
                        <a:lnSpc>
                          <a:spcPct val="107000"/>
                        </a:lnSpc>
                        <a:spcBef>
                          <a:spcPts val="0"/>
                        </a:spcBef>
                        <a:spcAft>
                          <a:spcPts val="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Max(2a,2e)</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5133912"/>
                  </a:ext>
                </a:extLst>
              </a:tr>
              <a:tr h="352241">
                <a:tc vMerge="1">
                  <a:txBody>
                    <a:bodyPr/>
                    <a:lstStyle/>
                    <a:p>
                      <a:endParaRPr lang="en-US"/>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FR1-B1-SC3 (2L)</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pPr marL="0" marR="0">
                        <a:lnSpc>
                          <a:spcPct val="107000"/>
                        </a:lnSpc>
                        <a:spcBef>
                          <a:spcPts val="0"/>
                        </a:spcBef>
                        <a:spcAft>
                          <a:spcPts val="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Max(2a,2e)</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3567479"/>
                  </a:ext>
                </a:extLst>
              </a:tr>
              <a:tr h="316234">
                <a:tc rowSpan="2">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3 (FR1-only, 2 CCs, one in B1 and one in B2)</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FR1-B1-SC1 (4L)</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BC1</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FR1: 5.7a+5.7b</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2a</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8334278"/>
                  </a:ext>
                </a:extLst>
              </a:tr>
              <a:tr h="352241">
                <a:tc vMerge="1">
                  <a:txBody>
                    <a:bodyPr/>
                    <a:lstStyle/>
                    <a:p>
                      <a:endParaRPr lang="en-US"/>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FR1</a:t>
                      </a: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-B2</a:t>
                      </a:r>
                      <a:r>
                        <a:rPr lang="en-US" sz="1400" dirty="0">
                          <a:effectLst/>
                          <a:latin typeface="Calibri" panose="020F0502020204030204" pitchFamily="34" charset="0"/>
                          <a:ea typeface="Calibri" panose="020F0502020204030204" pitchFamily="34" charset="0"/>
                          <a:cs typeface="Times New Roman" panose="02020603050405020304" pitchFamily="18" charset="0"/>
                        </a:rPr>
                        <a:t>-SC2 (4L)</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pPr marL="0" marR="0">
                        <a:lnSpc>
                          <a:spcPct val="107000"/>
                        </a:lnSpc>
                        <a:spcBef>
                          <a:spcPts val="0"/>
                        </a:spcBef>
                        <a:spcAft>
                          <a:spcPts val="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2b</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9067840"/>
                  </a:ext>
                </a:extLst>
              </a:tr>
              <a:tr h="352241">
                <a:tc rowSpan="4">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4 (FR1+FR2, 2 CCs in FR1 +2 CCs in FR2)</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FR1-B4-SC1 (2L)</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BC2, BC3</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779145" algn="l"/>
                        </a:tabLs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FR1: Max(5.7c+5.7d, 5.7e+5.7f)</a:t>
                      </a:r>
                    </a:p>
                    <a:p>
                      <a:pPr marL="0" marR="0">
                        <a:lnSpc>
                          <a:spcPct val="107000"/>
                        </a:lnSpc>
                        <a:spcBef>
                          <a:spcPts val="0"/>
                        </a:spcBef>
                        <a:spcAft>
                          <a:spcPts val="0"/>
                        </a:spcAft>
                      </a:pPr>
                      <a:r>
                        <a:rPr lang="sv-SE"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a:t>
                      </a: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R2: Max(5.C+5.7D, 5.7E)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Max(2d,2f)</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0597096"/>
                  </a:ext>
                </a:extLst>
              </a:tr>
              <a:tr h="352241">
                <a:tc v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FR1-B4-SC2 (2L)</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nSpc>
                          <a:spcPct val="107000"/>
                        </a:lnSpc>
                        <a:spcBef>
                          <a:spcPts val="0"/>
                        </a:spcBef>
                        <a:spcAft>
                          <a:spcPts val="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Max(2d,2f)</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0631318"/>
                  </a:ext>
                </a:extLst>
              </a:tr>
              <a:tr h="352241">
                <a:tc v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FR2-B3-SC1 (2L)</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nSpc>
                          <a:spcPct val="107000"/>
                        </a:lnSpc>
                        <a:spcBef>
                          <a:spcPts val="0"/>
                        </a:spcBef>
                        <a:spcAft>
                          <a:spcPts val="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Max(2C,2E)</a:t>
                      </a:r>
                      <a:endParaRPr lang="en-US"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1321488"/>
                  </a:ext>
                </a:extLst>
              </a:tr>
              <a:tr h="352241">
                <a:tc vMerge="1">
                  <a:txBody>
                    <a:bodyPr/>
                    <a:lstStyle/>
                    <a:p>
                      <a:pPr marL="0" marR="0">
                        <a:lnSpc>
                          <a:spcPct val="107000"/>
                        </a:lnSpc>
                        <a:spcBef>
                          <a:spcPts val="0"/>
                        </a:spcBef>
                        <a:spcAft>
                          <a:spcPts val="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FR2-B3-SC1 (2L)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nSpc>
                          <a:spcPct val="107000"/>
                        </a:lnSpc>
                        <a:spcBef>
                          <a:spcPts val="0"/>
                        </a:spcBef>
                        <a:spcAft>
                          <a:spcPts val="0"/>
                        </a:spcAft>
                        <a:tabLst>
                          <a:tab pos="779145" algn="l"/>
                        </a:tabLs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nSpc>
                          <a:spcPct val="107000"/>
                        </a:lnSpc>
                        <a:spcBef>
                          <a:spcPts val="0"/>
                        </a:spcBef>
                        <a:spcAft>
                          <a:spcPts val="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sv-SE"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Max(2C,2E)</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99498919"/>
                  </a:ext>
                </a:extLst>
              </a:tr>
            </a:tbl>
          </a:graphicData>
        </a:graphic>
      </p:graphicFrame>
      <p:sp>
        <p:nvSpPr>
          <p:cNvPr id="3" name="Slide Number Placeholder 2">
            <a:extLst>
              <a:ext uri="{FF2B5EF4-FFF2-40B4-BE49-F238E27FC236}">
                <a16:creationId xmlns:a16="http://schemas.microsoft.com/office/drawing/2014/main" id="{4E1F5F91-834E-440F-A66C-71FB4ACE2A9E}"/>
              </a:ext>
            </a:extLst>
          </p:cNvPr>
          <p:cNvSpPr>
            <a:spLocks noGrp="1"/>
          </p:cNvSpPr>
          <p:nvPr>
            <p:ph type="sldNum" sz="quarter" idx="12"/>
          </p:nvPr>
        </p:nvSpPr>
        <p:spPr/>
        <p:txBody>
          <a:bodyPr/>
          <a:lstStyle/>
          <a:p>
            <a:fld id="{54E3068E-93AF-40B4-B426-7BA308F8554B}" type="slidenum">
              <a:rPr lang="en-US" smtClean="0"/>
              <a:t>7</a:t>
            </a:fld>
            <a:endParaRPr lang="en-US"/>
          </a:p>
        </p:txBody>
      </p:sp>
    </p:spTree>
    <p:extLst>
      <p:ext uri="{BB962C8B-B14F-4D97-AF65-F5344CB8AC3E}">
        <p14:creationId xmlns:p14="http://schemas.microsoft.com/office/powerpoint/2010/main" val="38761246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768</Words>
  <Application>Microsoft Office PowerPoint</Application>
  <PresentationFormat>Widescreen</PresentationFormat>
  <Paragraphs>93</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Calibri Light</vt:lpstr>
      <vt:lpstr>Symbol</vt:lpstr>
      <vt:lpstr>Times New Roman</vt:lpstr>
      <vt:lpstr>Office Theme</vt:lpstr>
      <vt:lpstr>Calculation of DataRate and DataRateCC in 38.214</vt:lpstr>
      <vt:lpstr>DataRate and DataRateCC values</vt:lpstr>
      <vt:lpstr>Band combination + feature set example</vt:lpstr>
      <vt:lpstr>CA configuration Example 1</vt:lpstr>
      <vt:lpstr>CA configuration Example 1 (Continued)</vt:lpstr>
      <vt:lpstr>PowerPoint Presentation</vt:lpstr>
      <vt:lpstr>Additional Examples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2019-03-30T02:52:47Z</dcterms:created>
  <dcterms:modified xsi:type="dcterms:W3CDTF">2019-03-30T02:52:51Z</dcterms:modified>
</cp:coreProperties>
</file>