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4" d="100"/>
          <a:sy n="84" d="100"/>
        </p:scale>
        <p:origin x="65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C78F6-F935-464C-BC46-DE38669840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860D622-AC06-41AA-9515-9416F38526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911C15-C388-43CD-9F7A-28ECA2D9E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B412F-E8C1-4F56-B9AC-A01C88686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CD17E0-7447-4241-A58C-21A86B629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4916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3D9E73-A88B-42A6-BEF0-6BDE9492B1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5F9FF53-0130-4344-BCF8-7D4AEF9652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7D4B4E-46DD-4682-987E-FD6CBF600C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6EF957-0DF3-4868-A152-78111BDA6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15C129-8975-4D71-92E2-AE1BF2208B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394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8A9C81-644A-467D-B9C1-0B4D77D132B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4C1E9C5-6220-48CA-AF35-6B5D8A6593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13757-A63A-43F8-8B2D-0D929FE4F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E470BD-244B-4896-AF98-7A9A971C1E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2DE26C-A7F0-4051-86B9-0BD4E7DB5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3634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FF81D8-C947-4E4D-A87D-A9AA8AC3D0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4404A5-BC15-464A-966F-F2D68EB484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422315-4E1F-4458-9E34-9565FEAFD8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3F0EDE-F64F-484C-BD82-D3DD515D9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96A897-4985-4CCD-B78D-C1855CC50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0511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00995-FF49-4B77-9B76-0BC394A830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1C7979-3311-4BDD-8A09-357E4862E0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6918BF-AD8B-4CAB-A371-0BCA8D5307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3A9F18-B95A-454B-83C3-CE7CA86A22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AC9531-4A4F-4446-B49B-CB06FD5D4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793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048291-B4EB-4625-B374-6E220472B9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E3F334-63F1-409A-8175-DE5D7176D0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27E9E3D-4049-428B-8591-F0CCF20082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9E857F-FCF4-4013-AD59-59E1FC527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93D60D-5841-4ADF-B410-31E52D504C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D2130E-E669-453F-89DD-1926B6A5BE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3714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79A0C0-7866-43E2-879E-1A8165C342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548B75-CA2E-4B21-9473-C13A3A3452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38EC01-AAA9-451D-BD07-1F4A2804BA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702E620-F161-42D4-AD28-185F568FDA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30C721-4C15-4165-A83F-BD412AC77B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CD6FD89-B0CD-4C91-9051-ED9E933432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064E137-86D6-45A8-BF47-0787C5F06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ECC0AB3-B93D-4DB1-BC32-B3F54EDBB4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42889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70FC4-09ED-4AD8-98F7-4EC95F041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437270B-DCBF-4915-9A74-F09AE4726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C158F76-4B01-43EF-9B55-84586301F3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D182F5F-F27D-45AA-B13D-D6072F9C3A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0641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BDB975-C9DE-4866-BCE6-31B42D6027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331FD4-E70D-4099-8D0B-5DB2A2D95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56BBFA-CBE5-42A2-A2F6-84FD5712C1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085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DFCC0B-71BA-42A6-80FA-5F1A85F033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58145F4-8970-494B-835C-B246B5D2BF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413E8F-7280-41EC-BA32-FB2AE755E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D412E0-71EE-4E55-B5B8-B7EE49A0A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BA19E7-4F00-4B98-BB75-397DE9F01C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F4DF79-DFC9-4780-89F4-87A07BB424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599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4F51D-D0E3-466B-AC85-B53D4DD92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00C742-2A32-415A-B04B-1BF6103169F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ECC041-2E41-429E-8D9D-EF04ACCFFB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BA81002-825B-40ED-ACA9-75DA040BCE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9A0571-C8BC-4099-9C4B-2D21446574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6E367D-EE0A-41D9-9550-A60E99EE6B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723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D7BC2E4-2DAA-4741-99BB-2FB20A582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F2CA7B-F3A2-4C16-AE46-C3321CFBC8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C4981B-3F35-4704-8D11-E704D9B9759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B8164-743D-403D-954A-B3AA0048D4B1}" type="datetimeFigureOut">
              <a:rPr lang="en-US" smtClean="0"/>
              <a:t>2018-11-15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7ED895-6108-4025-A58E-24E7AA727C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BD00909-6789-41AB-8E30-0927F993C7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3B092-3759-4838-AE59-8CE36775DE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498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17241-33CE-4428-9261-60EFD80A1C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Rel-15 NR CR handling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1D0E067-9B98-4288-89AC-C8FED8BBAC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Source: RAN1 chairman, RAN chairman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A8AFC13-4A99-452A-827C-CF6160911F5A}"/>
              </a:ext>
            </a:extLst>
          </p:cNvPr>
          <p:cNvSpPr txBox="1"/>
          <p:nvPr/>
        </p:nvSpPr>
        <p:spPr>
          <a:xfrm>
            <a:off x="10341864" y="292608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R1-1814174</a:t>
            </a:r>
          </a:p>
        </p:txBody>
      </p:sp>
    </p:spTree>
    <p:extLst>
      <p:ext uri="{BB962C8B-B14F-4D97-AF65-F5344CB8AC3E}">
        <p14:creationId xmlns:p14="http://schemas.microsoft.com/office/powerpoint/2010/main" val="2678485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ADCF3-F0CC-4E2F-9AA8-5A39627A1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Rel-15 NR CR handling for RAN#82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76E5D2-D285-46B1-B338-2098D81135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42744"/>
            <a:ext cx="10515600" cy="4803775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It is important to have transparent industry understanding of impacts of Rel-15 NR CRs</a:t>
            </a:r>
          </a:p>
          <a:p>
            <a:r>
              <a:rPr lang="en-US" dirty="0"/>
              <a:t>To this end RAN1 spec changes to Rel-15 NR will be packaged the following way:</a:t>
            </a:r>
          </a:p>
          <a:p>
            <a:pPr lvl="1"/>
            <a:r>
              <a:rPr lang="en-US" dirty="0"/>
              <a:t>1 jumbo-CR per each effected TS, compiled by the rapporteur </a:t>
            </a:r>
          </a:p>
          <a:p>
            <a:pPr lvl="1"/>
            <a:r>
              <a:rPr lang="en-US" dirty="0"/>
              <a:t>The jumbo-CR includes: the endorsed TPs from October meeting and the endorsed draft CRs from November meeting</a:t>
            </a:r>
          </a:p>
          <a:p>
            <a:pPr lvl="1"/>
            <a:r>
              <a:rPr lang="en-US" dirty="0"/>
              <a:t>The jumbo-CR Cover Page shall include an easily traceable reference to the individual endorsed draft CRs</a:t>
            </a:r>
          </a:p>
          <a:p>
            <a:pPr lvl="2"/>
            <a:r>
              <a:rPr lang="en-US" dirty="0"/>
              <a:t>The Jumbo CR cover page shall also indicate if a draft CR is for the “late drop”</a:t>
            </a:r>
          </a:p>
          <a:p>
            <a:pPr lvl="1"/>
            <a:r>
              <a:rPr lang="en-US" dirty="0"/>
              <a:t>The Cover Pages of individual draft CRs endorsed at this meeting to outline a </a:t>
            </a:r>
            <a:r>
              <a:rPr lang="en-US" b="1" u="sng" dirty="0"/>
              <a:t>detailed impact analysis </a:t>
            </a:r>
            <a:r>
              <a:rPr lang="en-US" dirty="0"/>
              <a:t>where needed</a:t>
            </a:r>
          </a:p>
          <a:p>
            <a:pPr lvl="2"/>
            <a:r>
              <a:rPr lang="en-US" dirty="0"/>
              <a:t>NBC/BC designation of these draft CRs is not used, as this designation is replaced by a more elaborate impact analysis</a:t>
            </a:r>
          </a:p>
          <a:p>
            <a:pPr lvl="2"/>
            <a:r>
              <a:rPr lang="en-US" dirty="0"/>
              <a:t>The Cover Page of the draft CR should indicate if the changes are for the “late drop”  	</a:t>
            </a:r>
          </a:p>
        </p:txBody>
      </p:sp>
    </p:spTree>
    <p:extLst>
      <p:ext uri="{BB962C8B-B14F-4D97-AF65-F5344CB8AC3E}">
        <p14:creationId xmlns:p14="http://schemas.microsoft.com/office/powerpoint/2010/main" val="781147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BADCF3-F0CC-4E2F-9AA8-5A39627A1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Rel-15 NR CR handling after RAN#82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76E5D2-D285-46B1-B338-2098D81135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54225"/>
            <a:ext cx="10515600" cy="4063111"/>
          </a:xfrm>
        </p:spPr>
        <p:txBody>
          <a:bodyPr>
            <a:normAutofit/>
          </a:bodyPr>
          <a:lstStyle/>
          <a:p>
            <a:r>
              <a:rPr lang="en-US" dirty="0"/>
              <a:t>RAN1 to move to regular formal individual CRs after RAN#82</a:t>
            </a:r>
          </a:p>
          <a:p>
            <a:endParaRPr lang="en-US" dirty="0"/>
          </a:p>
          <a:p>
            <a:r>
              <a:rPr lang="en-US" dirty="0"/>
              <a:t>It is important for these individual CRs to properly describe the detailed impact analysis on the Cover Page!</a:t>
            </a:r>
          </a:p>
          <a:p>
            <a:pPr lvl="1"/>
            <a:r>
              <a:rPr lang="en-US" dirty="0"/>
              <a:t>No designation is needed anymore for the “late drop”  	</a:t>
            </a:r>
          </a:p>
        </p:txBody>
      </p:sp>
    </p:spTree>
    <p:extLst>
      <p:ext uri="{BB962C8B-B14F-4D97-AF65-F5344CB8AC3E}">
        <p14:creationId xmlns:p14="http://schemas.microsoft.com/office/powerpoint/2010/main" val="16343917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225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Rel-15 NR CR handling</vt:lpstr>
      <vt:lpstr>Rel-15 NR CR handling for RAN#82</vt:lpstr>
      <vt:lpstr>Rel-15 NR CR handling after RAN#82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Rel-15 NR CR handling</dc:title>
  <dc:creator>Bertenyi, Balazs (Nokia - HU/Budapest)</dc:creator>
  <cp:lastModifiedBy>Bertenyi, Balazs (Nokia - HU/Budapest)</cp:lastModifiedBy>
  <cp:revision>7</cp:revision>
  <dcterms:created xsi:type="dcterms:W3CDTF">2018-11-15T19:28:34Z</dcterms:created>
  <dcterms:modified xsi:type="dcterms:W3CDTF">2018-11-15T23:03:30Z</dcterms:modified>
</cp:coreProperties>
</file>