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77643" autoAdjust="0"/>
  </p:normalViewPr>
  <p:slideViewPr>
    <p:cSldViewPr snapToGrid="0">
      <p:cViewPr varScale="1">
        <p:scale>
          <a:sx n="91" d="100"/>
          <a:sy n="91" d="100"/>
        </p:scale>
        <p:origin x="10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Correction of PSS Polynomial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267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#88bis</a:t>
            </a:r>
            <a:endParaRPr lang="en-US" b="1" dirty="0"/>
          </a:p>
          <a:p>
            <a:r>
              <a:rPr lang="en-US" b="1" dirty="0"/>
              <a:t>Spokane, USA, April 3-7, 2017</a:t>
            </a:r>
            <a:endParaRPr lang="en-US" dirty="0"/>
          </a:p>
          <a:p>
            <a:r>
              <a:rPr lang="en-US" b="1" dirty="0" smtClean="0"/>
              <a:t>Agenda item:	</a:t>
            </a:r>
            <a:r>
              <a:rPr lang="en-US" b="1" dirty="0" smtClean="0"/>
              <a:t>8.1.1.1.1</a:t>
            </a:r>
            <a:endParaRPr lang="en-US" b="1" dirty="0" smtClean="0"/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mtClean="0"/>
              <a:t>R1-1706807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Primitive polynomial for PSS was written as 145.</a:t>
            </a:r>
          </a:p>
          <a:p>
            <a:r>
              <a:rPr lang="en-US" dirty="0" smtClean="0"/>
              <a:t>This was copied from </a:t>
            </a:r>
            <a:r>
              <a:rPr lang="en-US" dirty="0" err="1" smtClean="0"/>
              <a:t>Matlab</a:t>
            </a:r>
            <a:r>
              <a:rPr lang="en-US" dirty="0" smtClean="0"/>
              <a:t> “</a:t>
            </a:r>
            <a:r>
              <a:rPr lang="en-US" dirty="0" err="1" smtClean="0"/>
              <a:t>primpoly</a:t>
            </a:r>
            <a:r>
              <a:rPr lang="en-US" dirty="0" smtClean="0"/>
              <a:t>”. </a:t>
            </a:r>
            <a:r>
              <a:rPr lang="en-US" dirty="0" err="1" smtClean="0"/>
              <a:t>Matlab</a:t>
            </a:r>
            <a:r>
              <a:rPr lang="en-US" dirty="0" smtClean="0"/>
              <a:t> “</a:t>
            </a:r>
            <a:r>
              <a:rPr lang="en-US" dirty="0" err="1" smtClean="0"/>
              <a:t>primpoly</a:t>
            </a:r>
            <a:r>
              <a:rPr lang="en-US" dirty="0" smtClean="0"/>
              <a:t>()” function output primitive polynomials in DECIMAL not OCTAL.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260" y="269711"/>
            <a:ext cx="7261327" cy="65882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20542" y="3504398"/>
            <a:ext cx="956345" cy="169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9647339" y="4246611"/>
            <a:ext cx="578841" cy="1324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9580227" y="1402743"/>
            <a:ext cx="897623" cy="149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9" name="Straight Connector 8"/>
          <p:cNvCxnSpPr>
            <a:stCxn id="7" idx="3"/>
          </p:cNvCxnSpPr>
          <p:nvPr/>
        </p:nvCxnSpPr>
        <p:spPr>
          <a:xfrm>
            <a:off x="10477850" y="1477353"/>
            <a:ext cx="721453" cy="27692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10226180" y="4233898"/>
            <a:ext cx="973123" cy="1143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56346" y="1811269"/>
            <a:ext cx="2652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Copy of HELP from </a:t>
            </a:r>
            <a:r>
              <a:rPr lang="en-US" dirty="0" err="1" smtClean="0"/>
              <a:t>Matlab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027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Correct PSS primitive polynomial as</a:t>
            </a:r>
          </a:p>
          <a:p>
            <a:pPr lvl="1"/>
            <a:r>
              <a:rPr lang="en-US" strike="sngStrike" dirty="0" smtClean="0">
                <a:solidFill>
                  <a:srgbClr val="FF0000"/>
                </a:solidFill>
              </a:rPr>
              <a:t>Octal </a:t>
            </a:r>
            <a:r>
              <a:rPr lang="en-US" u="sng" dirty="0" smtClean="0">
                <a:solidFill>
                  <a:srgbClr val="FF0000"/>
                </a:solidFill>
              </a:rPr>
              <a:t>Decimal </a:t>
            </a:r>
            <a:r>
              <a:rPr lang="en-US" dirty="0" smtClean="0"/>
              <a:t>145 </a:t>
            </a:r>
            <a:r>
              <a:rPr lang="en-US" u="sng" dirty="0" smtClean="0">
                <a:solidFill>
                  <a:srgbClr val="FF0000"/>
                </a:solidFill>
              </a:rPr>
              <a:t>(i.e. g(x) = x</a:t>
            </a:r>
            <a:r>
              <a:rPr lang="en-US" u="sng" baseline="30000" dirty="0" smtClean="0">
                <a:solidFill>
                  <a:srgbClr val="FF0000"/>
                </a:solidFill>
              </a:rPr>
              <a:t>7</a:t>
            </a:r>
            <a:r>
              <a:rPr lang="en-US" u="sng" dirty="0" smtClean="0">
                <a:solidFill>
                  <a:srgbClr val="FF0000"/>
                </a:solidFill>
              </a:rPr>
              <a:t> + x</a:t>
            </a:r>
            <a:r>
              <a:rPr lang="en-US" u="sng" baseline="30000" dirty="0" smtClean="0">
                <a:solidFill>
                  <a:srgbClr val="FF0000"/>
                </a:solidFill>
              </a:rPr>
              <a:t>4</a:t>
            </a:r>
            <a:r>
              <a:rPr lang="en-US" u="sng" dirty="0" smtClean="0">
                <a:solidFill>
                  <a:srgbClr val="FF0000"/>
                </a:solidFill>
              </a:rPr>
              <a:t> + 1)</a:t>
            </a:r>
          </a:p>
        </p:txBody>
      </p:sp>
    </p:spTree>
    <p:extLst>
      <p:ext uri="{BB962C8B-B14F-4D97-AF65-F5344CB8AC3E}">
        <p14:creationId xmlns:p14="http://schemas.microsoft.com/office/powerpoint/2010/main" val="3514514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83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Correction of PSS Polynomial</vt:lpstr>
      <vt:lpstr>Background</vt:lpstr>
      <vt:lpstr>Background</vt:lpstr>
      <vt:lpstr>Background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52</cp:revision>
  <dcterms:created xsi:type="dcterms:W3CDTF">2017-02-13T23:02:11Z</dcterms:created>
  <dcterms:modified xsi:type="dcterms:W3CDTF">2017-04-07T03:56:02Z</dcterms:modified>
</cp:coreProperties>
</file>