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8" r:id="rId2"/>
    <p:sldId id="289" r:id="rId3"/>
    <p:sldId id="290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1304" autoAdjust="0"/>
  </p:normalViewPr>
  <p:slideViewPr>
    <p:cSldViewPr>
      <p:cViewPr>
        <p:scale>
          <a:sx n="80" d="100"/>
          <a:sy n="80" d="100"/>
        </p:scale>
        <p:origin x="-82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WF on Recovery from beam failure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Samsung</a:t>
            </a:r>
            <a:r>
              <a:rPr lang="en-US" altLang="en-US" dirty="0">
                <a:solidFill>
                  <a:schemeClr val="tx1"/>
                </a:solidFill>
              </a:rPr>
              <a:t>, </a:t>
            </a:r>
            <a:r>
              <a:rPr lang="en-US" altLang="en-US" dirty="0" err="1" smtClean="0">
                <a:solidFill>
                  <a:schemeClr val="tx1"/>
                </a:solidFill>
              </a:rPr>
              <a:t>MediaTek</a:t>
            </a:r>
            <a:r>
              <a:rPr lang="en-US" altLang="en-US" dirty="0" smtClean="0">
                <a:solidFill>
                  <a:schemeClr val="tx1"/>
                </a:solidFill>
              </a:rPr>
              <a:t>, </a:t>
            </a:r>
            <a:r>
              <a:rPr lang="en-US" altLang="en-US" dirty="0" smtClean="0">
                <a:solidFill>
                  <a:schemeClr val="tx1"/>
                </a:solidFill>
              </a:rPr>
              <a:t>Ericsson</a:t>
            </a:r>
            <a:r>
              <a:rPr lang="en-US" altLang="en-US" dirty="0" smtClean="0">
                <a:solidFill>
                  <a:schemeClr val="tx1"/>
                </a:solidFill>
              </a:rPr>
              <a:t>, </a:t>
            </a:r>
            <a:r>
              <a:rPr lang="en-US" altLang="en-US" dirty="0">
                <a:solidFill>
                  <a:schemeClr val="tx1"/>
                </a:solidFill>
              </a:rPr>
              <a:t>NTT </a:t>
            </a:r>
            <a:r>
              <a:rPr lang="en-US" altLang="en-US" dirty="0" smtClean="0">
                <a:solidFill>
                  <a:schemeClr val="tx1"/>
                </a:solidFill>
              </a:rPr>
              <a:t>DOCOMO, [</a:t>
            </a:r>
            <a:r>
              <a:rPr lang="en-US" altLang="en-US" dirty="0">
                <a:solidFill>
                  <a:schemeClr val="tx1"/>
                </a:solidFill>
              </a:rPr>
              <a:t>Qualcomm</a:t>
            </a:r>
            <a:r>
              <a:rPr lang="en-US" altLang="en-US" dirty="0" smtClean="0">
                <a:solidFill>
                  <a:schemeClr val="tx1"/>
                </a:solidFill>
              </a:rPr>
              <a:t>, </a:t>
            </a:r>
            <a:r>
              <a:rPr lang="en-US" altLang="en-US" dirty="0" smtClean="0">
                <a:solidFill>
                  <a:schemeClr val="tx1"/>
                </a:solidFill>
              </a:rPr>
              <a:t>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4800" y="304800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3GPP TSG-RAN WG1 Meeting #88b	   	      	 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R1-1706681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 3rd - 7th 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April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106488"/>
            <a:ext cx="2743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en-US" sz="1800" dirty="0" smtClean="0">
                <a:ea typeface="Malgun Gothic" pitchFamily="34" charset="-127"/>
              </a:rPr>
              <a:t>8.1.2.2.2</a:t>
            </a:r>
            <a:endParaRPr lang="en-US" altLang="en-US" sz="1800" dirty="0">
              <a:ea typeface="Malgun Gothic" pitchFamily="34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4729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UE Beam failure recovery mechanism includes the following aspects</a:t>
            </a:r>
          </a:p>
          <a:p>
            <a:pPr lvl="1"/>
            <a:r>
              <a:rPr lang="en-US" dirty="0"/>
              <a:t>Beam failure detection</a:t>
            </a:r>
          </a:p>
          <a:p>
            <a:pPr lvl="1"/>
            <a:r>
              <a:rPr lang="en-US" dirty="0"/>
              <a:t>New candidate beam identification</a:t>
            </a:r>
          </a:p>
          <a:p>
            <a:pPr lvl="1"/>
            <a:r>
              <a:rPr lang="en-US" dirty="0"/>
              <a:t>Beam failure recovery request transmission</a:t>
            </a:r>
          </a:p>
          <a:p>
            <a:pPr lvl="1"/>
            <a:r>
              <a:rPr lang="en-US" dirty="0"/>
              <a:t>UE monitors </a:t>
            </a:r>
            <a:r>
              <a:rPr lang="en-US" dirty="0" err="1"/>
              <a:t>gNB</a:t>
            </a:r>
            <a:r>
              <a:rPr lang="en-US" dirty="0"/>
              <a:t> response for beam failure recovery request</a:t>
            </a:r>
          </a:p>
          <a:p>
            <a:pPr lvl="0"/>
            <a:r>
              <a:rPr lang="en-US" dirty="0"/>
              <a:t>Beam failure detection </a:t>
            </a:r>
          </a:p>
          <a:p>
            <a:pPr lvl="1"/>
            <a:r>
              <a:rPr lang="en-US" dirty="0"/>
              <a:t>UE monitors beam failure detection RS to assess if a beam failure trigger condition has been met</a:t>
            </a:r>
          </a:p>
          <a:p>
            <a:pPr lvl="1"/>
            <a:r>
              <a:rPr lang="en-US" dirty="0"/>
              <a:t>Beam failure detection RS at least includes periodic CSI-RS for beam management</a:t>
            </a:r>
          </a:p>
          <a:p>
            <a:pPr lvl="2"/>
            <a:r>
              <a:rPr lang="en-US" dirty="0"/>
              <a:t>SS-block within the serving cell can be considered, if SS-block is also used in beam management as well</a:t>
            </a:r>
          </a:p>
          <a:p>
            <a:pPr lvl="1"/>
            <a:r>
              <a:rPr lang="en-US" dirty="0"/>
              <a:t>FFS: Trigger condition for declaring beam failure</a:t>
            </a:r>
          </a:p>
          <a:p>
            <a:pPr lvl="0"/>
            <a:r>
              <a:rPr lang="en-US" dirty="0"/>
              <a:t>New candidate beam identification</a:t>
            </a:r>
          </a:p>
          <a:p>
            <a:pPr lvl="1"/>
            <a:r>
              <a:rPr lang="en-US" dirty="0"/>
              <a:t>UE monitors beam identification RS to find a new candidate beam</a:t>
            </a:r>
          </a:p>
          <a:p>
            <a:pPr lvl="1"/>
            <a:r>
              <a:rPr lang="en-US" dirty="0"/>
              <a:t>Beam identification RS includes</a:t>
            </a:r>
          </a:p>
          <a:p>
            <a:pPr lvl="2"/>
            <a:r>
              <a:rPr lang="en-US" dirty="0"/>
              <a:t>Periodic CSI-RS for beam management, if it is configured by NW</a:t>
            </a:r>
          </a:p>
          <a:p>
            <a:pPr lvl="2"/>
            <a:r>
              <a:rPr lang="en-US" dirty="0"/>
              <a:t>Periodic CSI-RS and SS-blocks within the serving cell, if SS-block is also used in beam management as well</a:t>
            </a:r>
          </a:p>
          <a:p>
            <a:pPr lvl="0"/>
            <a:r>
              <a:rPr lang="en-US" dirty="0"/>
              <a:t>Beam failure recovery request transmission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Information carried by beam failure recovery request includes at least one followings</a:t>
            </a:r>
          </a:p>
          <a:p>
            <a:pPr lvl="2"/>
            <a:r>
              <a:rPr lang="en-US" b="1" dirty="0">
                <a:solidFill>
                  <a:srgbClr val="FF0000"/>
                </a:solidFill>
              </a:rPr>
              <a:t>Explicit/implicit information about identifying UE and new </a:t>
            </a:r>
            <a:r>
              <a:rPr lang="en-US" b="1" dirty="0" err="1">
                <a:solidFill>
                  <a:srgbClr val="FF0000"/>
                </a:solidFill>
              </a:rPr>
              <a:t>gNB</a:t>
            </a:r>
            <a:r>
              <a:rPr lang="en-US" b="1" dirty="0">
                <a:solidFill>
                  <a:srgbClr val="FF0000"/>
                </a:solidFill>
              </a:rPr>
              <a:t> TX beam information</a:t>
            </a:r>
          </a:p>
          <a:p>
            <a:pPr lvl="2"/>
            <a:r>
              <a:rPr lang="en-US" b="1" dirty="0">
                <a:solidFill>
                  <a:srgbClr val="FF0000"/>
                </a:solidFill>
              </a:rPr>
              <a:t>Explicit/implicit information about identifying UE and whether or not new candidate beam exists</a:t>
            </a:r>
          </a:p>
          <a:p>
            <a:pPr lvl="2"/>
            <a:r>
              <a:rPr lang="en-US" dirty="0"/>
              <a:t>FFS: </a:t>
            </a:r>
          </a:p>
          <a:p>
            <a:pPr lvl="3"/>
            <a:r>
              <a:rPr lang="en-US" dirty="0"/>
              <a:t>Information indicating UE beam failure</a:t>
            </a:r>
          </a:p>
          <a:p>
            <a:pPr lvl="3"/>
            <a:r>
              <a:rPr lang="en-US" dirty="0"/>
              <a:t>Additional information, e.g., new beam quality</a:t>
            </a:r>
          </a:p>
          <a:p>
            <a:pPr lvl="1"/>
            <a:r>
              <a:rPr lang="en-US" dirty="0"/>
              <a:t>Down-selection between the following options for beam failure recovery request transmission</a:t>
            </a:r>
          </a:p>
          <a:p>
            <a:pPr lvl="2"/>
            <a:r>
              <a:rPr lang="en-US" dirty="0"/>
              <a:t>PRACH</a:t>
            </a:r>
          </a:p>
          <a:p>
            <a:pPr lvl="2"/>
            <a:r>
              <a:rPr lang="en-US" dirty="0"/>
              <a:t>PUCCH</a:t>
            </a:r>
          </a:p>
          <a:p>
            <a:pPr lvl="2"/>
            <a:r>
              <a:rPr lang="en-US" dirty="0"/>
              <a:t>PRACH-like (</a:t>
            </a:r>
            <a:r>
              <a:rPr lang="en-US" dirty="0" err="1"/>
              <a:t>e.g.,different</a:t>
            </a:r>
            <a:r>
              <a:rPr lang="en-US" dirty="0"/>
              <a:t> parameter for preamble sequence from PRACH)</a:t>
            </a:r>
          </a:p>
          <a:p>
            <a:pPr lvl="1"/>
            <a:r>
              <a:rPr lang="en-US" dirty="0"/>
              <a:t>Beam failure recovery request resource/signal may be additionally used for scheduling request</a:t>
            </a:r>
          </a:p>
          <a:p>
            <a:pPr lvl="0"/>
            <a:r>
              <a:rPr lang="en-US" dirty="0"/>
              <a:t>UE monitors a control channel search space to receive </a:t>
            </a:r>
            <a:r>
              <a:rPr lang="en-US" dirty="0" err="1"/>
              <a:t>gNB</a:t>
            </a:r>
            <a:r>
              <a:rPr lang="en-US" dirty="0"/>
              <a:t> response for beam failure recovery request</a:t>
            </a:r>
          </a:p>
          <a:p>
            <a:pPr lvl="1"/>
            <a:r>
              <a:rPr lang="en-US" dirty="0"/>
              <a:t>FFS: the control channel search space can be same or different from the current control channel search space associated with serving BPLs</a:t>
            </a:r>
          </a:p>
          <a:p>
            <a:pPr lvl="1"/>
            <a:r>
              <a:rPr lang="en-US" dirty="0"/>
              <a:t>FFS: UE further reaction if </a:t>
            </a:r>
            <a:r>
              <a:rPr lang="en-US" dirty="0" err="1"/>
              <a:t>gNB</a:t>
            </a:r>
            <a:r>
              <a:rPr lang="en-US" dirty="0"/>
              <a:t> does not receive beam failure recovery request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0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Explicit/implicit reporting </a:t>
            </a:r>
            <a:r>
              <a:rPr lang="en-US" dirty="0"/>
              <a:t>of “no new candidate beam” means UE </a:t>
            </a:r>
            <a:r>
              <a:rPr lang="en-US" dirty="0" smtClean="0"/>
              <a:t>tries </a:t>
            </a:r>
            <a:r>
              <a:rPr lang="en-US" dirty="0"/>
              <a:t>to request recovery </a:t>
            </a:r>
            <a:r>
              <a:rPr lang="en-US" dirty="0" smtClean="0"/>
              <a:t>even though </a:t>
            </a:r>
            <a:r>
              <a:rPr lang="en-US" dirty="0"/>
              <a:t>there is no candidate </a:t>
            </a:r>
            <a:r>
              <a:rPr lang="en-US" dirty="0" smtClean="0"/>
              <a:t>beam, which is problematic because:</a:t>
            </a:r>
            <a:endParaRPr lang="en-US" dirty="0"/>
          </a:p>
          <a:p>
            <a:pPr lvl="1"/>
            <a:r>
              <a:rPr lang="en-US" dirty="0"/>
              <a:t>UE doesn’t know which </a:t>
            </a:r>
            <a:r>
              <a:rPr lang="en-US" dirty="0" err="1"/>
              <a:t>gNB</a:t>
            </a:r>
            <a:r>
              <a:rPr lang="en-US" dirty="0"/>
              <a:t> Rx beam to transmit to</a:t>
            </a:r>
          </a:p>
          <a:p>
            <a:pPr lvl="1"/>
            <a:r>
              <a:rPr lang="en-US" dirty="0"/>
              <a:t>It is not likely that </a:t>
            </a:r>
            <a:r>
              <a:rPr lang="en-US" dirty="0" err="1"/>
              <a:t>gNB</a:t>
            </a:r>
            <a:r>
              <a:rPr lang="en-US" dirty="0"/>
              <a:t> can receive UE’s beam failure recovery request and perform transmission to the UE if the UE cannot find any candidate beam</a:t>
            </a:r>
          </a:p>
          <a:p>
            <a:pPr lvl="1"/>
            <a:r>
              <a:rPr lang="en-US" dirty="0"/>
              <a:t>RLF procedure can sufficiently handle this situation</a:t>
            </a:r>
          </a:p>
          <a:p>
            <a:endParaRPr lang="en-US" dirty="0" smtClean="0"/>
          </a:p>
          <a:p>
            <a:r>
              <a:rPr lang="en-US" dirty="0" smtClean="0"/>
              <a:t>Conclusion: It is not necessary to support explicit/implicit reporting of “no new candidate beam” in beam failure recovery request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9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500" dirty="0" smtClean="0"/>
              <a:t>UE requests beam recovery if the beam failure condition is met and there is at least one new potential beam identified by UE</a:t>
            </a:r>
          </a:p>
          <a:p>
            <a:pPr lvl="1"/>
            <a:r>
              <a:rPr lang="en-US" altLang="ko-KR" sz="2100" dirty="0" smtClean="0"/>
              <a:t>Here, new potential beam refers to a beam which allows the UE to recover from it’s beam failure </a:t>
            </a:r>
            <a:r>
              <a:rPr lang="en-US" altLang="ko-KR" sz="2100" dirty="0" smtClean="0"/>
              <a:t>state</a:t>
            </a:r>
          </a:p>
          <a:p>
            <a:pPr lvl="1"/>
            <a:r>
              <a:rPr lang="en-US" altLang="ko-KR" sz="2100" dirty="0" smtClean="0"/>
              <a:t>Study the condition fo</a:t>
            </a:r>
            <a:r>
              <a:rPr lang="en-US" altLang="ko-KR" sz="2100" dirty="0" smtClean="0"/>
              <a:t>r potential beam identification </a:t>
            </a:r>
            <a:endParaRPr lang="en-US" altLang="ko-KR" sz="2100" dirty="0" smtClean="0"/>
          </a:p>
        </p:txBody>
      </p:sp>
    </p:spTree>
    <p:extLst>
      <p:ext uri="{BB962C8B-B14F-4D97-AF65-F5344CB8AC3E}">
        <p14:creationId xmlns:p14="http://schemas.microsoft.com/office/powerpoint/2010/main" val="18135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467</Words>
  <Application>Microsoft Office PowerPoint</Application>
  <PresentationFormat>화면 슬라이드 쇼(4:3)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Recovery from beam failure</vt:lpstr>
      <vt:lpstr>Background</vt:lpstr>
      <vt:lpstr>Motivation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Jaewon Kim</cp:lastModifiedBy>
  <cp:revision>223</cp:revision>
  <dcterms:created xsi:type="dcterms:W3CDTF">2016-05-23T04:09:27Z</dcterms:created>
  <dcterms:modified xsi:type="dcterms:W3CDTF">2017-04-06T17:56:30Z</dcterms:modified>
</cp:coreProperties>
</file>