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88</a:t>
            </a:r>
            <a:r>
              <a:rPr lang="en-GB" sz="2400" b="1" dirty="0"/>
              <a:t>	</a:t>
            </a:r>
            <a:r>
              <a:rPr lang="en-GB" sz="2400" b="1" dirty="0" smtClean="0"/>
              <a:t>		R1-</a:t>
            </a:r>
            <a:r>
              <a:rPr lang="en-US" sz="2400" b="1" dirty="0" smtClean="0"/>
              <a:t>1706626</a:t>
            </a:r>
            <a:endParaRPr lang="en-US" sz="2400" dirty="0"/>
          </a:p>
          <a:p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8.1.2.3.5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Type II CSI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9226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smtClean="0"/>
              <a:t>InterDigital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800" dirty="0" smtClean="0"/>
              <a:t>Proposal</a:t>
            </a:r>
            <a:endParaRPr lang="en-US" sz="48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638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NR support a common design of W2 for Cat. 1, Cat. 2 and Cat. 3</a:t>
            </a:r>
          </a:p>
          <a:p>
            <a:r>
              <a:rPr lang="en-US" sz="2800" dirty="0" smtClean="0"/>
              <a:t>For Cat. 3, </a:t>
            </a:r>
            <a:r>
              <a:rPr lang="en-US" sz="2800" dirty="0" err="1" smtClean="0"/>
              <a:t>W2</a:t>
            </a:r>
            <a:r>
              <a:rPr lang="en-US" sz="2800" dirty="0" smtClean="0"/>
              <a:t> only feedback is allowed</a:t>
            </a:r>
          </a:p>
          <a:p>
            <a:r>
              <a:rPr lang="en-US" smtClean="0"/>
              <a:t>Note</a:t>
            </a:r>
            <a:r>
              <a:rPr lang="en-US" dirty="0"/>
              <a:t>: this </a:t>
            </a:r>
            <a:r>
              <a:rPr lang="en-US" dirty="0" smtClean="0"/>
              <a:t>agreement does </a:t>
            </a:r>
            <a:r>
              <a:rPr lang="en-US" dirty="0"/>
              <a:t>not mean NR supports all three categories</a:t>
            </a:r>
          </a:p>
          <a:p>
            <a:pPr lvl="1"/>
            <a:endParaRPr lang="en-US" sz="2400" dirty="0" smtClean="0"/>
          </a:p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57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Lee, Wookbong</cp:lastModifiedBy>
  <cp:revision>134</cp:revision>
  <dcterms:created xsi:type="dcterms:W3CDTF">2016-03-24T01:14:08Z</dcterms:created>
  <dcterms:modified xsi:type="dcterms:W3CDTF">2017-04-06T00:07:39Z</dcterms:modified>
</cp:coreProperties>
</file>