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5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80" d="100"/>
          <a:sy n="80" d="100"/>
        </p:scale>
        <p:origin x="-1302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DL front loaded DMRS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#88bis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R1-1706462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Spokane, USA 3</a:t>
            </a:r>
            <a:r>
              <a:rPr lang="en-GB" altLang="zh-CN" sz="2000" baseline="30000" dirty="0" smtClean="0"/>
              <a:t>rd</a:t>
            </a:r>
            <a:r>
              <a:rPr lang="en-GB" altLang="zh-CN" sz="2000" dirty="0" smtClean="0"/>
              <a:t> - 7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April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8.1.2.4.2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014977"/>
            <a:ext cx="68637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Huawei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HiSilicon</a:t>
            </a:r>
            <a:r>
              <a:rPr lang="en-US" altLang="it-IT" sz="2400" dirty="0" smtClean="0"/>
              <a:t>, Samsung, Intel, ASTRI, </a:t>
            </a:r>
            <a:r>
              <a:rPr lang="en-US" altLang="it-IT" sz="2400" dirty="0" err="1" smtClean="0"/>
              <a:t>Xinwei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vivo, </a:t>
            </a:r>
            <a:r>
              <a:rPr lang="en-GB" altLang="zh-CN" sz="2400" dirty="0" smtClean="0"/>
              <a:t>Mitsubishi Electric Co., </a:t>
            </a:r>
            <a:r>
              <a:rPr lang="en-US" altLang="it-IT" sz="2400" dirty="0" smtClean="0"/>
              <a:t>CATT, </a:t>
            </a:r>
            <a:r>
              <a:rPr lang="en-US" altLang="zh-CN" sz="2400" dirty="0" smtClean="0"/>
              <a:t>CATR, </a:t>
            </a:r>
            <a:r>
              <a:rPr lang="en-US" altLang="zh-CN" sz="2400" dirty="0" err="1" smtClean="0"/>
              <a:t>Spreadtrum</a:t>
            </a:r>
            <a:r>
              <a:rPr lang="en-US" altLang="zh-CN" sz="2400" dirty="0" smtClean="0"/>
              <a:t>, </a:t>
            </a:r>
            <a:r>
              <a:rPr lang="en-US" altLang="zh-CN" sz="2400" dirty="0" smtClean="0"/>
              <a:t>KT Corp, CHTTL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56096" y="763137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DL front loaded DMRS, at least support OCC in adjacent REs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support OCC in frequency domain and/or time domain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Times New Roman" pitchFamily="18" charset="0"/>
              <a:buChar char="‾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Whether to support OCC in time domain should consider phase noise impact in high frequency bands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for OCC length, e.g., OCC 2 or OCC 4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24268</TotalTime>
  <Words>115</Words>
  <Application>Microsoft Office PowerPoint</Application>
  <PresentationFormat>全屏显示(4:3)</PresentationFormat>
  <Paragraphs>19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DL front loaded DMRS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2470</cp:revision>
  <dcterms:created xsi:type="dcterms:W3CDTF">2007-12-19T20:51:45Z</dcterms:created>
  <dcterms:modified xsi:type="dcterms:W3CDTF">2017-04-05T01:45:34Z</dcterms:modified>
</cp:coreProperties>
</file>