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3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62" d="100"/>
          <a:sy n="62" d="100"/>
        </p:scale>
        <p:origin x="90" y="558"/>
      </p:cViewPr>
      <p:guideLst>
        <p:guide orient="horz" pos="2160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TSG-RAN WG1 #</a:t>
            </a:r>
            <a:r>
              <a:rPr lang="en-GB" sz="2400" b="1" dirty="0" smtClean="0"/>
              <a:t>88bis 							R1-</a:t>
            </a:r>
            <a:r>
              <a:rPr lang="en-US" sz="2400" b="1" dirty="0" smtClean="0"/>
              <a:t>1706274</a:t>
            </a:r>
            <a:endParaRPr lang="en-GB" sz="2400" b="1" dirty="0" smtClean="0"/>
          </a:p>
          <a:p>
            <a:r>
              <a:rPr lang="en-GB" sz="2400" b="1" dirty="0" smtClean="0"/>
              <a:t>Spokane, USA, 3</a:t>
            </a:r>
            <a:r>
              <a:rPr lang="en-GB" sz="2400" b="1" baseline="30000" dirty="0" smtClean="0"/>
              <a:t>rd</a:t>
            </a:r>
            <a:r>
              <a:rPr lang="en-GB" sz="2400" b="1" dirty="0" smtClean="0"/>
              <a:t> – 7</a:t>
            </a:r>
            <a:r>
              <a:rPr lang="en-GB" sz="2400" b="1" baseline="30000" dirty="0" smtClean="0"/>
              <a:t>th</a:t>
            </a:r>
            <a:r>
              <a:rPr lang="en-GB" sz="2400" b="1" dirty="0" smtClean="0"/>
              <a:t>  April 2017</a:t>
            </a:r>
            <a:endParaRPr lang="en-US" altLang="ja-JP" sz="2400" dirty="0" smtClean="0"/>
          </a:p>
          <a:p>
            <a:r>
              <a:rPr kumimoji="1" lang="en-US" altLang="ja-JP" sz="2400" dirty="0" smtClean="0"/>
              <a:t>Agenda</a:t>
            </a:r>
            <a:r>
              <a:rPr kumimoji="1" lang="en-US" altLang="ja-JP" sz="2400" dirty="0"/>
              <a:t>: </a:t>
            </a:r>
            <a:r>
              <a:rPr kumimoji="1" lang="en-US" altLang="ja-JP" sz="2400" dirty="0" smtClean="0"/>
              <a:t>8.1.2.1.1</a:t>
            </a:r>
            <a:endParaRPr kumimoji="1" lang="ja-JP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CW to layer mapping scheme for data channels</a:t>
            </a:r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Qualcomm, Samsung, 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Nokia,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ASB, CATT, Intel</a:t>
            </a:r>
            <a:r>
              <a:rPr lang="en-US" altLang="zh-CN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Interdigital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34" y="654423"/>
            <a:ext cx="11196918" cy="5549153"/>
          </a:xfrm>
        </p:spPr>
        <p:txBody>
          <a:bodyPr>
            <a:noAutofit/>
          </a:bodyPr>
          <a:lstStyle/>
          <a:p>
            <a:pPr marL="914400" lvl="2" indent="0">
              <a:buNone/>
            </a:pPr>
            <a:endParaRPr lang="en-US" dirty="0" smtClean="0"/>
          </a:p>
          <a:p>
            <a:r>
              <a:rPr lang="en-US" sz="3600" dirty="0" err="1" smtClean="0"/>
              <a:t>Codeword</a:t>
            </a:r>
            <a:r>
              <a:rPr lang="en-US" sz="3600" dirty="0" smtClean="0"/>
              <a:t> to layer mapping scheme:</a:t>
            </a:r>
            <a:endParaRPr lang="en-US" sz="3600" dirty="0"/>
          </a:p>
          <a:p>
            <a:pPr lvl="1"/>
            <a:r>
              <a:rPr lang="en-US" sz="3200" dirty="0"/>
              <a:t>Due to early-decoding-constraints layer mapping over frequency should be prioritized over time. </a:t>
            </a:r>
          </a:p>
          <a:p>
            <a:pPr lvl="1"/>
            <a:r>
              <a:rPr lang="en-US" sz="3200" dirty="0"/>
              <a:t>Mapping across layers </a:t>
            </a:r>
            <a:r>
              <a:rPr lang="en-US" sz="3200" dirty="0" smtClean="0"/>
              <a:t>of each </a:t>
            </a:r>
            <a:r>
              <a:rPr lang="en-US" sz="3200" dirty="0" err="1" smtClean="0"/>
              <a:t>codeblock</a:t>
            </a:r>
            <a:r>
              <a:rPr lang="en-US" sz="3200" dirty="0" smtClean="0"/>
              <a:t> provides </a:t>
            </a:r>
            <a:r>
              <a:rPr lang="en-US" sz="3200" dirty="0"/>
              <a:t>spatial </a:t>
            </a:r>
            <a:r>
              <a:rPr lang="en-US" sz="3200" dirty="0" smtClean="0"/>
              <a:t>diversity</a:t>
            </a:r>
            <a:endParaRPr lang="en-US" sz="3200" dirty="0"/>
          </a:p>
          <a:p>
            <a:endParaRPr lang="en-US" sz="3600" dirty="0" smtClean="0"/>
          </a:p>
          <a:p>
            <a:endParaRPr lang="en-US" sz="3600" dirty="0" smtClean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439" y="4241009"/>
            <a:ext cx="5441161" cy="107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12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48507" y="885491"/>
            <a:ext cx="11196918" cy="554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endParaRPr lang="en-US" sz="2400" i="1" dirty="0" smtClean="0"/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i="1" dirty="0"/>
              <a:t>For </a:t>
            </a:r>
            <a:r>
              <a:rPr lang="en-US" sz="3200" i="1" dirty="0" smtClean="0"/>
              <a:t>the DL/UL </a:t>
            </a:r>
            <a:r>
              <a:rPr lang="en-US" sz="3200" i="1" dirty="0"/>
              <a:t>data channels</a:t>
            </a:r>
            <a:r>
              <a:rPr lang="en-US" sz="3200" i="1" dirty="0" smtClean="0"/>
              <a:t>, the following </a:t>
            </a:r>
            <a:r>
              <a:rPr lang="en-US" sz="3200" i="1" dirty="0" err="1" smtClean="0"/>
              <a:t>codeword</a:t>
            </a:r>
            <a:r>
              <a:rPr lang="en-US" sz="3200" i="1" dirty="0" smtClean="0"/>
              <a:t> to layer mapping scheme is supported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i="1" dirty="0" smtClean="0"/>
              <a:t> </a:t>
            </a:r>
            <a:r>
              <a:rPr lang="en-US" sz="3200" i="1" dirty="0"/>
              <a:t>across </a:t>
            </a:r>
            <a:r>
              <a:rPr lang="en-US" sz="3200" i="1" dirty="0" smtClean="0"/>
              <a:t>layers </a:t>
            </a:r>
            <a:r>
              <a:rPr lang="en-US" sz="3200" i="1" dirty="0"/>
              <a:t>first, then across </a:t>
            </a:r>
            <a:r>
              <a:rPr lang="en-US" sz="3200" i="1" dirty="0" smtClean="0"/>
              <a:t>subcarriers (frequency) </a:t>
            </a:r>
            <a:r>
              <a:rPr lang="en-US" sz="3200" i="1" dirty="0"/>
              <a:t>and then across OFDM </a:t>
            </a:r>
            <a:r>
              <a:rPr lang="en-US" sz="3200" i="1" dirty="0" smtClean="0"/>
              <a:t>symbols (time).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i="1" dirty="0" smtClean="0"/>
              <a:t>FFS: Support of an additional layer mapping scheme with a different ordering 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3200" i="1" dirty="0" smtClean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07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1621</TotalTime>
  <Words>108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等线</vt:lpstr>
      <vt:lpstr>等线 Light</vt:lpstr>
      <vt:lpstr>游ゴシック</vt:lpstr>
      <vt:lpstr>Office Theme</vt:lpstr>
      <vt:lpstr>PowerPoint Presentation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Manolakos, Alexandros</cp:lastModifiedBy>
  <cp:revision>128</cp:revision>
  <dcterms:created xsi:type="dcterms:W3CDTF">2016-10-08T05:43:57Z</dcterms:created>
  <dcterms:modified xsi:type="dcterms:W3CDTF">2017-04-05T17:03:55Z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(2)t8TJ5mb3hg1Sle5zKCdhhYPIJn6ZzUMQfVUnTc3uBuY8Wsh52w05pR4W/pjQyDiZdsm/ZUMH
fLGDu2yt/xNGtu14Ora2Pi9tnLIRR0CafwDWsP/sMTZ4FcYUYxJGm1NCpH+G01QjixmDUx4J
5tpe1S2hPysJdkovPi5BpXQi1oXQXd2GIja+eYx+uiSWDB7WNh4BBK65QrpgNS8ycd1MTW0h
yuxS7CnaJOOd4+3DAd</vt:lpwstr>
  </property>
  <property fmtid="{D5CDD505-2E9C-101B-9397-08002B2CF9AE}" pid="3" name="_2015_ms_pID_7253431">
    <vt:lpwstr>A0pCMrgtuYGlXhmD2hTxxGSJH6wtRfIKjmT+AOrLxyMdL+yZ1d+bGR
cwmCJb683jLXUNP5AlscCTF3mJKt+RE1fRJ55pd88L2J8GXtP+3NwjIIlirfTrLm+yhJOkl6
1TaWvXuQ/Xmm6GzKfltbWjNDMGRl+4423ekZ3qbQTn1JJ7kGn7epYNZzYVLFnomgjvLqLezJ
c8A6ckbBcyin+HHc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1479100188</vt:lpwstr>
  </property>
  <property fmtid="{D5CDD505-2E9C-101B-9397-08002B2CF9AE}" pid="8" name="_AdHocReviewCycleID">
    <vt:i4>1363537688</vt:i4>
  </property>
  <property fmtid="{D5CDD505-2E9C-101B-9397-08002B2CF9AE}" pid="9" name="_NewReviewCycle">
    <vt:lpwstr/>
  </property>
  <property fmtid="{D5CDD505-2E9C-101B-9397-08002B2CF9AE}" pid="10" name="_EmailSubject">
    <vt:lpwstr>INTERNAL -- DRAFT WF on UL waveform</vt:lpwstr>
  </property>
  <property fmtid="{D5CDD505-2E9C-101B-9397-08002B2CF9AE}" pid="11" name="_AuthorEmail">
    <vt:lpwstr>zhangyu@qti.qualcomm.com</vt:lpwstr>
  </property>
  <property fmtid="{D5CDD505-2E9C-101B-9397-08002B2CF9AE}" pid="12" name="_AuthorEmailDisplayName">
    <vt:lpwstr>Zhang, Yu</vt:lpwstr>
  </property>
</Properties>
</file>