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3" autoAdjust="0"/>
    <p:restoredTop sz="94660"/>
  </p:normalViewPr>
  <p:slideViewPr>
    <p:cSldViewPr>
      <p:cViewPr varScale="1">
        <p:scale>
          <a:sx n="74" d="100"/>
          <a:sy n="74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		</a:t>
            </a:r>
            <a:r>
              <a:rPr lang="en-GB" sz="2400" b="1" dirty="0" smtClean="0"/>
              <a:t>R1-1613621 </a:t>
            </a:r>
            <a:r>
              <a:rPr lang="en-US" sz="2400" b="1" dirty="0" smtClean="0"/>
              <a:t>Reno, USA,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</a:t>
            </a:r>
            <a:r>
              <a:rPr lang="en-US" sz="2400" b="1" dirty="0"/>
              <a:t>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Unified CSI-RS Framework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HiSilicon, </a:t>
            </a:r>
            <a:r>
              <a:rPr lang="en-US" sz="2800" dirty="0" smtClean="0"/>
              <a:t>ZTE, </a:t>
            </a:r>
            <a:r>
              <a:rPr lang="en-GB" altLang="zh-CN" sz="2800" dirty="0"/>
              <a:t>ZTE </a:t>
            </a:r>
            <a:r>
              <a:rPr lang="en-GB" altLang="zh-CN" sz="2800" dirty="0" smtClean="0"/>
              <a:t>Microelectronics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000" dirty="0"/>
              <a:t>Following </a:t>
            </a:r>
            <a:r>
              <a:rPr lang="en-US" altLang="zh-CN" sz="2000" dirty="0" smtClean="0"/>
              <a:t>agreements have </a:t>
            </a:r>
            <a:r>
              <a:rPr lang="en-US" altLang="zh-CN" sz="2000" dirty="0"/>
              <a:t>been </a:t>
            </a:r>
            <a:r>
              <a:rPr lang="en-US" altLang="zh-CN" sz="2000" dirty="0" smtClean="0"/>
              <a:t>made </a:t>
            </a:r>
            <a:r>
              <a:rPr lang="en-US" altLang="zh-CN" sz="2000" dirty="0"/>
              <a:t>in </a:t>
            </a:r>
            <a:r>
              <a:rPr lang="en-US" altLang="zh-CN" sz="2000" dirty="0" smtClean="0"/>
              <a:t>RAN1#86bis:</a:t>
            </a:r>
            <a:endParaRPr lang="en-US" altLang="zh-CN" sz="2000" dirty="0"/>
          </a:p>
          <a:p>
            <a:pPr lvl="1"/>
            <a:r>
              <a:rPr lang="en-US" altLang="zh-CN" sz="1700" dirty="0" smtClean="0"/>
              <a:t>At least the following RSs are supported for NR downlink</a:t>
            </a:r>
          </a:p>
          <a:p>
            <a:pPr lvl="2"/>
            <a:r>
              <a:rPr lang="en-US" altLang="zh-CN" sz="1300" dirty="0" smtClean="0"/>
              <a:t>CSI-RS: Reference signal with main functionalities of CSI acquisition, beam management</a:t>
            </a:r>
            <a:endParaRPr lang="en-US" altLang="zh-CN" sz="1700" dirty="0" smtClean="0"/>
          </a:p>
          <a:p>
            <a:pPr lvl="1"/>
            <a:r>
              <a:rPr lang="en-US" altLang="zh-CN" sz="1700" dirty="0" smtClean="0"/>
              <a:t>Study CSI-RS resources configuration in 2 steps</a:t>
            </a:r>
          </a:p>
          <a:p>
            <a:pPr lvl="2"/>
            <a:r>
              <a:rPr lang="en-US" altLang="zh-CN" sz="1300" dirty="0" smtClean="0"/>
              <a:t>Configure multi sets of CSI-RS resources for one UE</a:t>
            </a:r>
          </a:p>
          <a:p>
            <a:pPr lvl="1"/>
            <a:r>
              <a:rPr lang="en-US" altLang="zh-CN" sz="1700" dirty="0" smtClean="0"/>
              <a:t>Support NR CSI-RS pattern with at least the following properties: </a:t>
            </a:r>
            <a:endParaRPr lang="zh-CN" altLang="zh-CN" sz="1700" dirty="0" smtClean="0"/>
          </a:p>
          <a:p>
            <a:pPr lvl="2"/>
            <a:r>
              <a:rPr lang="en-US" altLang="zh-CN" sz="1300" dirty="0" smtClean="0"/>
              <a:t>CSI-RS mapped in one or multiple [consecutive] symbols</a:t>
            </a:r>
            <a:endParaRPr lang="zh-CN" altLang="zh-CN" sz="1300" dirty="0" smtClean="0"/>
          </a:p>
          <a:p>
            <a:pPr lvl="2"/>
            <a:r>
              <a:rPr lang="en-US" altLang="zh-CN" sz="1300" dirty="0" smtClean="0"/>
              <a:t>FFS: At least CSI-RS located at the earlier part of a slot in some cases</a:t>
            </a:r>
            <a:endParaRPr lang="zh-CN" altLang="zh-CN" sz="1300" dirty="0" smtClean="0"/>
          </a:p>
          <a:p>
            <a:pPr lvl="3"/>
            <a:r>
              <a:rPr lang="en-US" altLang="zh-CN" sz="1300" dirty="0" smtClean="0"/>
              <a:t>FFS: before or after the DM-RS agreed to study in RAN1#85</a:t>
            </a:r>
            <a:endParaRPr lang="zh-CN" altLang="zh-CN" sz="1300" dirty="0" smtClean="0"/>
          </a:p>
          <a:p>
            <a:pPr lvl="2"/>
            <a:r>
              <a:rPr lang="en-US" altLang="zh-CN" sz="1300" dirty="0" smtClean="0"/>
              <a:t>FFS: CSI-RS located at other part of a slot</a:t>
            </a:r>
          </a:p>
          <a:p>
            <a:pPr lvl="2"/>
            <a:r>
              <a:rPr lang="en-US" altLang="zh-CN" sz="1300" u="sng" dirty="0" smtClean="0"/>
              <a:t>Working assumption</a:t>
            </a:r>
            <a:r>
              <a:rPr lang="en-US" altLang="zh-CN" sz="1300" dirty="0" smtClean="0"/>
              <a:t>: Configurable density of CSI-RS in frequency and/or time domain by UE-specific manner</a:t>
            </a:r>
            <a:endParaRPr lang="zh-CN" altLang="zh-CN" sz="1300" dirty="0" smtClean="0"/>
          </a:p>
          <a:p>
            <a:pPr lvl="1"/>
            <a:endParaRPr lang="zh-CN" altLang="zh-CN" sz="1700" dirty="0" smtClean="0"/>
          </a:p>
          <a:p>
            <a:pPr lvl="2"/>
            <a:endParaRPr lang="en-US" altLang="zh-CN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Study a unified CSI-RS framework to support both beam management and CSI acquisition, with at least the following properties: </a:t>
            </a:r>
          </a:p>
          <a:p>
            <a:pPr lvl="1" algn="just"/>
            <a:r>
              <a:rPr lang="en-US" altLang="zh-CN" sz="2000" dirty="0" smtClean="0"/>
              <a:t>CSI-RS aggregated by one or multiple basic CSI-RS patterns</a:t>
            </a:r>
          </a:p>
          <a:p>
            <a:pPr lvl="2" algn="just"/>
            <a:r>
              <a:rPr lang="en-US" altLang="zh-CN" sz="1600" dirty="0" smtClean="0"/>
              <a:t>The number of basic CSI-RS patterns is configurable</a:t>
            </a:r>
          </a:p>
          <a:p>
            <a:pPr lvl="1" algn="just"/>
            <a:r>
              <a:rPr lang="en-US" altLang="zh-CN" sz="2000" dirty="0" smtClean="0"/>
              <a:t>The basic CSI-RS pattern to contain/support</a:t>
            </a:r>
          </a:p>
          <a:p>
            <a:pPr lvl="2" algn="just"/>
            <a:r>
              <a:rPr lang="en-US" altLang="zh-CN" sz="1600" dirty="0" smtClean="0"/>
              <a:t>Two consecutive symbols</a:t>
            </a:r>
          </a:p>
          <a:p>
            <a:pPr lvl="2" algn="just"/>
            <a:r>
              <a:rPr lang="en-US" altLang="zh-CN" sz="1600" dirty="0" smtClean="0"/>
              <a:t>CSI-RS port number at least up to 32</a:t>
            </a:r>
          </a:p>
          <a:p>
            <a:pPr algn="just"/>
            <a:r>
              <a:rPr lang="en-US" altLang="zh-CN" sz="2000" dirty="0" smtClean="0"/>
              <a:t>Support configurable location of CSI-RS in a </a:t>
            </a:r>
            <a:r>
              <a:rPr lang="en-US" altLang="zh-CN" sz="2000" dirty="0" smtClean="0"/>
              <a:t>slot</a:t>
            </a:r>
            <a:endParaRPr lang="en-US" altLang="zh-CN" sz="2000" dirty="0" smtClean="0"/>
          </a:p>
          <a:p>
            <a:pPr lvl="1" algn="just"/>
            <a:r>
              <a:rPr lang="en-US" altLang="zh-CN" sz="1600" dirty="0" smtClean="0"/>
              <a:t>FFS: the detail location in a slot</a:t>
            </a:r>
          </a:p>
          <a:p>
            <a:pPr algn="just"/>
            <a:r>
              <a:rPr lang="en-US" altLang="zh-CN" sz="2000" dirty="0" smtClean="0"/>
              <a:t>Support configurable density in frequency domain for each CSI-RS resource configuration</a:t>
            </a:r>
          </a:p>
          <a:p>
            <a:pPr lvl="1"/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6646</TotalTime>
  <Words>225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Zhangleiming (Roger)</cp:lastModifiedBy>
  <cp:revision>509</cp:revision>
  <dcterms:created xsi:type="dcterms:W3CDTF">2016-03-24T01:14:08Z</dcterms:created>
  <dcterms:modified xsi:type="dcterms:W3CDTF">2016-11-17T16:54:07Z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(3)uMovp6iulGuFA1mn5su71HSmpJvYpTdeSz0Ij++7nBvTZHnEA9A2p/QOzI6NvdNSbqiTTM9j
XKHLtqGgVGYWW2ZBzIoR9qKHTIRC3JRXR8PBkfK8vKgDqQXxrd38etpqmG9Kz+UG69RU+1Sn
CXgsid4pdqfBdmJ8BT9rVbTkbFQaM469otrOqw0yycVHs7c+6BvNgIXPNcQdUNCDObFuZxxf
vkzd28wOOJ8zJZuxDj</vt:lpwstr>
  </property>
  <property fmtid="{D5CDD505-2E9C-101B-9397-08002B2CF9AE}" pid="9" name="_2015_ms_pID_7253431">
    <vt:lpwstr>xXGggqqOI85CIeSbKMWJ6vfqht7ONtae0V8PiFGu0hQiUHc8DXirLf
8hPnH1XZP2KDUgNmfp9S0sfpml/E0Uog4nE9HqVvUvopKmASYz9/JJkn+fqsGUahwG8kJqly
qTjwUGL9lpNxzr0Yn8fpDpXLqu1QRexeyijK4UQmXcdpxbrIE0GnCMw/goJRlgAaeABIdN29
Hb0tw7wKwASM1FXvyUns9K6xDPvX3pD+ec6A</vt:lpwstr>
  </property>
  <property fmtid="{D5CDD505-2E9C-101B-9397-08002B2CF9AE}" pid="10" name="_2015_ms_pID_7253432">
    <vt:lpwstr>u8xY4m0nblfnuUEQNbsylzyxrdam+8mMTNGq
m77QXnPS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