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5" r:id="rId7"/>
    <p:sldId id="27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34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Synchronization Raster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Qualcomm, 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R1-1613563</a:t>
            </a:r>
            <a:endParaRPr lang="en-US" altLang="ja-JP" sz="20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1386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14-18 November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7.1.2.1</a:t>
            </a: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NR is expected to have deployments in wide frequency bands</a:t>
            </a:r>
          </a:p>
          <a:p>
            <a:endParaRPr lang="en-US" dirty="0" smtClean="0"/>
          </a:p>
          <a:p>
            <a:r>
              <a:rPr lang="en-US" dirty="0" smtClean="0"/>
              <a:t>In NR, DL cell-specific reference </a:t>
            </a:r>
            <a:r>
              <a:rPr lang="en-US" dirty="0"/>
              <a:t>signal similar to LTE CRS might not be broadcast </a:t>
            </a:r>
            <a:r>
              <a:rPr lang="en-US" dirty="0" smtClean="0"/>
              <a:t>or not often enough </a:t>
            </a:r>
            <a:r>
              <a:rPr lang="en-US" dirty="0"/>
              <a:t>especially in TDD subframe structures, making frequency scan very challenging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Potential NR/LTE </a:t>
            </a:r>
            <a:r>
              <a:rPr lang="en-US" dirty="0" smtClean="0"/>
              <a:t>waveform confusion </a:t>
            </a:r>
            <a:r>
              <a:rPr lang="en-US" dirty="0"/>
              <a:t>since both NR and </a:t>
            </a:r>
            <a:r>
              <a:rPr lang="en-US" dirty="0" smtClean="0"/>
              <a:t>LTE </a:t>
            </a:r>
            <a:r>
              <a:rPr lang="en-US" dirty="0"/>
              <a:t>employ </a:t>
            </a:r>
            <a:r>
              <a:rPr lang="en-US" dirty="0" smtClean="0"/>
              <a:t>OFDM-based </a:t>
            </a:r>
            <a:r>
              <a:rPr lang="en-US" dirty="0"/>
              <a:t>waveforms in </a:t>
            </a:r>
            <a:r>
              <a:rPr lang="en-US" dirty="0" smtClean="0"/>
              <a:t>DL</a:t>
            </a:r>
          </a:p>
          <a:p>
            <a:r>
              <a:rPr lang="en-US" dirty="0" smtClean="0"/>
              <a:t>In previous sessions, the following was agreed:</a:t>
            </a:r>
          </a:p>
          <a:p>
            <a:endParaRPr lang="en-US" dirty="0" smtClean="0"/>
          </a:p>
          <a:p>
            <a:r>
              <a:rPr lang="en-GB" b="1" u="sng" dirty="0"/>
              <a:t>Agreements:</a:t>
            </a:r>
            <a:endParaRPr lang="en-US" dirty="0"/>
          </a:p>
          <a:p>
            <a:pPr lvl="0"/>
            <a:r>
              <a:rPr lang="en-US" dirty="0"/>
              <a:t>The raster for NR synchronization signals can be different per frequency range. At least for frequency ranges where NR supports a wider carrier bandwidth and operation in a wider frequency spectrum (e.g. above 6 GHz), the NR synchronization signals raster can be larger than the 100 kHz raster of LTE. </a:t>
            </a:r>
          </a:p>
          <a:p>
            <a:pPr lvl="0"/>
            <a:r>
              <a:rPr lang="en-US" dirty="0"/>
              <a:t>A joint decision should be made on:</a:t>
            </a:r>
          </a:p>
          <a:p>
            <a:pPr lvl="1"/>
            <a:r>
              <a:rPr lang="en-US" dirty="0"/>
              <a:t>the supported minimum carrier bandwidth for a NR carrier</a:t>
            </a:r>
          </a:p>
          <a:p>
            <a:pPr lvl="1"/>
            <a:r>
              <a:rPr lang="en-US" dirty="0"/>
              <a:t>the supported bandwidths of synchronization signals for NR</a:t>
            </a:r>
          </a:p>
          <a:p>
            <a:pPr lvl="1"/>
            <a:r>
              <a:rPr lang="en-US" dirty="0"/>
              <a:t>the frequency raster for synchronization signals for NR</a:t>
            </a:r>
          </a:p>
          <a:p>
            <a:pPr lvl="1"/>
            <a:r>
              <a:rPr lang="en-US" dirty="0"/>
              <a:t>the frequency raster for the center of NR carrier (if applicable) </a:t>
            </a:r>
          </a:p>
          <a:p>
            <a:endParaRPr lang="en-US" dirty="0"/>
          </a:p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3366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14" y="1066800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Synchronization raster is larger than 100kHz for &lt;6GHz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 smtClean="0"/>
              <a:t>Possible </a:t>
            </a:r>
            <a:r>
              <a:rPr lang="en-US" dirty="0"/>
              <a:t>frequency locations of synchronization </a:t>
            </a:r>
            <a:r>
              <a:rPr lang="en-US" dirty="0" smtClean="0"/>
              <a:t>signal are: </a:t>
            </a:r>
          </a:p>
          <a:p>
            <a:pPr lvl="1"/>
            <a:r>
              <a:rPr lang="en-US" dirty="0" smtClean="0"/>
              <a:t>Alt. 1. A </a:t>
            </a:r>
            <a:r>
              <a:rPr lang="en-US" dirty="0"/>
              <a:t>subset of possible frequency locations of the center(s) of possible NR carrier(s) in a </a:t>
            </a:r>
            <a:r>
              <a:rPr lang="en-US" dirty="0" smtClean="0"/>
              <a:t>band</a:t>
            </a:r>
          </a:p>
          <a:p>
            <a:pPr lvl="1"/>
            <a:r>
              <a:rPr lang="en-US" dirty="0" smtClean="0"/>
              <a:t>Alt. 2. A multiple of a reference subcarrier spacing/PRB bandwidth </a:t>
            </a:r>
          </a:p>
          <a:p>
            <a:pPr lvl="1"/>
            <a:r>
              <a:rPr lang="en-US" dirty="0" smtClean="0"/>
              <a:t>Note: Combinations of Alt. 1 and Alt. 2 may be possible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Frequency location of synchronization </a:t>
            </a:r>
            <a:r>
              <a:rPr lang="en-US" dirty="0"/>
              <a:t>signal </a:t>
            </a:r>
            <a:r>
              <a:rPr lang="en-US" dirty="0" smtClean="0"/>
              <a:t>is subcarrier aligned with </a:t>
            </a:r>
            <a:r>
              <a:rPr lang="en-US" dirty="0"/>
              <a:t>data/control 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For a NR cell, </a:t>
            </a:r>
            <a:r>
              <a:rPr lang="en-US" dirty="0" smtClean="0"/>
              <a:t>the center frequency for the synchronization </a:t>
            </a:r>
            <a:r>
              <a:rPr lang="en-US" dirty="0"/>
              <a:t>signal </a:t>
            </a:r>
            <a:r>
              <a:rPr lang="en-US" dirty="0" smtClean="0"/>
              <a:t>can </a:t>
            </a:r>
            <a:r>
              <a:rPr lang="en-US" dirty="0"/>
              <a:t>be different from the center frequency of </a:t>
            </a:r>
            <a:r>
              <a:rPr lang="en-US" dirty="0" smtClean="0"/>
              <a:t>the NR carrier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27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C91CEF-C222-4E2A-9597-38BE71A10CBB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c06861ca-3f08-4d07-bff7-bb15bac121f4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3575</TotalTime>
  <Words>292</Words>
  <Application>Microsoft Office PowerPoint</Application>
  <PresentationFormat>On-screen Show (4:3)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Synchronization Raster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lastModifiedBy>Haitong Sun</cp:lastModifiedBy>
  <cp:revision>180</cp:revision>
  <dcterms:created xsi:type="dcterms:W3CDTF">2006-08-16T00:00:00Z</dcterms:created>
  <dcterms:modified xsi:type="dcterms:W3CDTF">2016-11-17T00:10:13Z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AdHocReviewCycleID">
    <vt:i4>1006064575</vt:i4>
  </property>
  <property fmtid="{D5CDD505-2E9C-101B-9397-08002B2CF9AE}" pid="5" name="_NewReviewCycle">
    <vt:lpwstr/>
  </property>
  <property fmtid="{D5CDD505-2E9C-101B-9397-08002B2CF9AE}" pid="6" name="_EmailSubject">
    <vt:lpwstr>WF on the SYNC design</vt:lpwstr>
  </property>
  <property fmtid="{D5CDD505-2E9C-101B-9397-08002B2CF9AE}" pid="7" name="_AuthorEmail">
    <vt:lpwstr>haitongs@qti.qualcomm.com</vt:lpwstr>
  </property>
  <property fmtid="{D5CDD505-2E9C-101B-9397-08002B2CF9AE}" pid="8" name="_AuthorEmailDisplayName">
    <vt:lpwstr>Sun, Haitong</vt:lpwstr>
  </property>
  <property fmtid="{D5CDD505-2E9C-101B-9397-08002B2CF9AE}" pid="9" name="_PreviousAdHocReviewCycleID">
    <vt:i4>186650805</vt:i4>
  </property>
</Properties>
</file>