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1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Number of Spatial Layers in MUST Case 3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dirty="0" err="1" smtClean="0">
                <a:solidFill>
                  <a:schemeClr val="tx1"/>
                </a:solidFill>
              </a:rPr>
              <a:t>k</a:t>
            </a:r>
            <a:r>
              <a:rPr lang="en-US" altLang="zh-TW" dirty="0">
                <a:solidFill>
                  <a:schemeClr val="tx1"/>
                </a:solidFill>
              </a:rPr>
              <a:t>, Huawei, </a:t>
            </a:r>
            <a:r>
              <a:rPr lang="en-US" altLang="zh-TW" dirty="0" err="1" smtClean="0">
                <a:solidFill>
                  <a:schemeClr val="tx1"/>
                </a:solidFill>
              </a:rPr>
              <a:t>HiSilicon</a:t>
            </a:r>
            <a:r>
              <a:rPr lang="en-US" altLang="zh-TW" dirty="0" smtClean="0">
                <a:solidFill>
                  <a:schemeClr val="tx1"/>
                </a:solidFill>
              </a:rPr>
              <a:t>, </a:t>
            </a:r>
            <a:r>
              <a:rPr lang="en-US" altLang="zh-TW" dirty="0" smtClean="0">
                <a:solidFill>
                  <a:schemeClr val="tx1"/>
                </a:solidFill>
              </a:rPr>
              <a:t>ITRI, III 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R1-1613459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</a:p>
          <a:p>
            <a:r>
              <a:rPr lang="en-US" altLang="zh-CN" sz="2400" dirty="0" smtClean="0"/>
              <a:t>Agenda item 6.2.3.2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MUST Case 3 </a:t>
            </a:r>
          </a:p>
          <a:p>
            <a:pPr lvl="1"/>
            <a:r>
              <a:rPr lang="en-US" sz="2400" dirty="0" smtClean="0"/>
              <a:t>For </a:t>
            </a:r>
            <a:r>
              <a:rPr lang="en-US" sz="2400" dirty="0"/>
              <a:t>2Tx, </a:t>
            </a:r>
            <a:r>
              <a:rPr lang="en-US" sz="2400" dirty="0" smtClean="0"/>
              <a:t>assistance information for up to 1 interfering spatial layer is provided</a:t>
            </a:r>
          </a:p>
          <a:p>
            <a:pPr lvl="1"/>
            <a:r>
              <a:rPr lang="en-US" sz="2400" dirty="0" smtClean="0"/>
              <a:t>For </a:t>
            </a:r>
            <a:r>
              <a:rPr lang="en-US" sz="2400" dirty="0"/>
              <a:t>4/8Tx, assistance information for up to </a:t>
            </a:r>
            <a:r>
              <a:rPr lang="en-US" sz="2400" dirty="0" smtClean="0"/>
              <a:t>3 </a:t>
            </a:r>
            <a:r>
              <a:rPr lang="en-US" sz="2400" dirty="0"/>
              <a:t>interfering spatial </a:t>
            </a:r>
            <a:r>
              <a:rPr lang="en-US" sz="2400" dirty="0" smtClean="0"/>
              <a:t>layers </a:t>
            </a:r>
            <a:r>
              <a:rPr lang="en-US" sz="2400" dirty="0"/>
              <a:t>is provided</a:t>
            </a:r>
          </a:p>
          <a:p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</TotalTime>
  <Words>71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Number of Spatial Layers in MUST Case 3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182</cp:revision>
  <dcterms:created xsi:type="dcterms:W3CDTF">2006-08-16T00:00:00Z</dcterms:created>
  <dcterms:modified xsi:type="dcterms:W3CDTF">2016-11-16T21:14:30Z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