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61" r:id="rId2"/>
    <p:sldId id="270" r:id="rId3"/>
    <p:sldId id="273" r:id="rId4"/>
    <p:sldId id="274" r:id="rId5"/>
    <p:sldId id="271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>
        <p:scale>
          <a:sx n="66" d="100"/>
          <a:sy n="66" d="100"/>
        </p:scale>
        <p:origin x="-2934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21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SLSS and PSBCH contents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LG Electronics, NTT </a:t>
            </a:r>
            <a:r>
              <a:rPr lang="en-US" dirty="0" err="1" smtClean="0">
                <a:solidFill>
                  <a:srgbClr val="898989"/>
                </a:solidFill>
              </a:rPr>
              <a:t>Docomo</a:t>
            </a:r>
            <a:r>
              <a:rPr lang="en-US" dirty="0" smtClean="0">
                <a:solidFill>
                  <a:srgbClr val="898989"/>
                </a:solidFill>
              </a:rPr>
              <a:t>, Samsung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6.2.1.7</a:t>
            </a: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</a:t>
            </a:r>
            <a:r>
              <a:rPr lang="en-US" altLang="ko-KR" dirty="0"/>
              <a:t>3401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altLang="ko-KR" dirty="0" smtClean="0"/>
              <a:t>Agreements in RAN1 #86bis:</a:t>
            </a:r>
            <a:endParaRPr lang="ko-KR" altLang="ko-KR" sz="4400" dirty="0"/>
          </a:p>
          <a:p>
            <a:pPr lvl="1"/>
            <a:r>
              <a:rPr lang="en-GB" altLang="ko-KR" dirty="0"/>
              <a:t>Rel-12 mechanism is re-used to determine the </a:t>
            </a:r>
            <a:r>
              <a:rPr lang="en-GB" altLang="ko-KR" dirty="0" err="1"/>
              <a:t>subframe</a:t>
            </a:r>
            <a:r>
              <a:rPr lang="en-GB" altLang="ko-KR" dirty="0"/>
              <a:t> used for transmissions of SLSS/PSBCH from out-coverage UEs synchronized to SLSS, i.e., two SLSS resources are pre-configured for an out-coverage UE, one is used for SLSS of UE’s </a:t>
            </a:r>
            <a:r>
              <a:rPr lang="en-GB" altLang="ko-KR" dirty="0" err="1"/>
              <a:t>syncRef</a:t>
            </a:r>
            <a:r>
              <a:rPr lang="en-GB" altLang="ko-KR" dirty="0"/>
              <a:t> and the other is used for SLSS transmission of the UE.</a:t>
            </a:r>
            <a:endParaRPr lang="ko-KR" altLang="ko-KR" sz="4000" dirty="0"/>
          </a:p>
          <a:p>
            <a:pPr lvl="1"/>
            <a:r>
              <a:rPr lang="en-GB" altLang="ko-KR" dirty="0"/>
              <a:t>Working assumption: An out-coverage UE directly synchronized to GNSS transmits SLSS/PSBCH on the pre-configured sync resource which is one of the two preconfigured sync resources.</a:t>
            </a:r>
            <a:endParaRPr lang="ko-KR" altLang="ko-KR" sz="4000" dirty="0"/>
          </a:p>
          <a:p>
            <a:pPr lvl="2"/>
            <a:r>
              <a:rPr lang="en-GB" altLang="ko-KR" dirty="0"/>
              <a:t>FFS: Out-coverage UE indirectly synchronized to GNSS</a:t>
            </a:r>
            <a:endParaRPr lang="ko-KR" altLang="ko-KR" sz="3600" dirty="0"/>
          </a:p>
          <a:p>
            <a:pPr lvl="2"/>
            <a:r>
              <a:rPr lang="en-GB" altLang="ko-KR" dirty="0"/>
              <a:t>In the other resource, the UE receives PSBCH potentially transmitted from an in-coverage UE.</a:t>
            </a:r>
            <a:endParaRPr lang="ko-KR" altLang="ko-KR" sz="3600" dirty="0"/>
          </a:p>
          <a:p>
            <a:pPr lvl="1"/>
            <a:r>
              <a:rPr lang="en-GB" altLang="ko-KR" dirty="0"/>
              <a:t>FFS whether a UE that selected SLSS ID = 0 as its sync reference transmits SLSS = X (FFS 0 or 168) and PSBCH in a different resource.</a:t>
            </a:r>
            <a:endParaRPr lang="ko-KR" altLang="ko-KR" sz="4000" dirty="0"/>
          </a:p>
          <a:p>
            <a:pPr lvl="1"/>
            <a:r>
              <a:rPr lang="en-GB" altLang="ko-KR" dirty="0"/>
              <a:t>FFS PSBCH content if transmits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88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5999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dirty="0" smtClean="0"/>
              <a:t>From the working assumption, if UE #1 transmits SLSS/PSBCH on sync resource 1, UE #2 and #3 transmit SLSS/PSBCH on sync resource 2.</a:t>
            </a:r>
          </a:p>
          <a:p>
            <a:r>
              <a:rPr lang="en-US" altLang="ko-KR" dirty="0" smtClean="0"/>
              <a:t>UE #2 transmits the updated PSBCH contents on resource 2, but UE #3 transmits the preconfigured PSBCH contents. </a:t>
            </a:r>
          </a:p>
          <a:p>
            <a:r>
              <a:rPr lang="en-US" altLang="ko-KR" dirty="0" smtClean="0"/>
              <a:t>Rx UE may not decode PSBCH on sync resource 2 as different PSBCH contents are transmitted with the same RS sequence.  </a:t>
            </a:r>
          </a:p>
          <a:p>
            <a:r>
              <a:rPr lang="en-US" altLang="ko-KR" dirty="0" smtClean="0"/>
              <a:t>Therefore, the working assumption cannot be confirmed.  </a:t>
            </a:r>
          </a:p>
          <a:p>
            <a:endParaRPr lang="ko-KR" alt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743" y="4191000"/>
            <a:ext cx="3575576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73941"/>
            <a:ext cx="502920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92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Open issues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5999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SLSS resource/PSBCH contents</a:t>
            </a:r>
          </a:p>
          <a:p>
            <a:r>
              <a:rPr lang="en-US" altLang="ko-KR" dirty="0" smtClean="0"/>
              <a:t>SLSS ID when </a:t>
            </a:r>
            <a:r>
              <a:rPr lang="en-GB" altLang="ko-KR" dirty="0" smtClean="0"/>
              <a:t>a </a:t>
            </a:r>
            <a:r>
              <a:rPr lang="en-GB" altLang="ko-KR" dirty="0"/>
              <a:t>UE that selected SLSS ID = 0 as its sync reference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1183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Proposals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atinLnBrk="0"/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Proposal 1: The same sync resource is used for UEs directly synchronized with GNSS. RAN1 assumes that </a:t>
            </a:r>
            <a:r>
              <a:rPr lang="en-US" altLang="zh-CN" sz="2400" dirty="0" err="1">
                <a:latin typeface="Calibri" pitchFamily="34" charset="0"/>
                <a:cs typeface="Calibri" pitchFamily="34" charset="0"/>
              </a:rPr>
              <a:t>eNB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 controlled PSBCH contents for in-coverage UE always is aligned with pre-configured PSBCH contents. </a:t>
            </a:r>
          </a:p>
          <a:p>
            <a:pPr lvl="1"/>
            <a:r>
              <a:rPr lang="en-US" altLang="zh-CN" sz="2000" dirty="0">
                <a:latin typeface="Calibri" pitchFamily="34" charset="0"/>
                <a:cs typeface="Calibri" pitchFamily="34" charset="0"/>
              </a:rPr>
              <a:t>UE directly synchronized to GNSS is not required to monitor PSBCH in the other resource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en-US" altLang="zh-CN" sz="2400" dirty="0" smtClean="0"/>
              <a:t>Proposal </a:t>
            </a:r>
            <a:r>
              <a:rPr lang="en-US" altLang="zh-CN" sz="2400" dirty="0"/>
              <a:t>2: a UE that selecting SLSS ID = 0 </a:t>
            </a:r>
            <a:r>
              <a:rPr lang="en-US" altLang="zh-CN" sz="2400" dirty="0" smtClean="0"/>
              <a:t>with coverage indicator = 1 as </a:t>
            </a:r>
            <a:r>
              <a:rPr lang="en-US" altLang="zh-CN" sz="2400" dirty="0"/>
              <a:t>its sync reference transmits SLSS = </a:t>
            </a:r>
            <a:r>
              <a:rPr lang="en-US" altLang="zh-CN" sz="2400" dirty="0" smtClean="0"/>
              <a:t>0 with in-coverage indicator = 0.</a:t>
            </a:r>
          </a:p>
          <a:p>
            <a:pPr lvl="1"/>
            <a:r>
              <a:rPr lang="en-US" altLang="zh-CN" sz="2000" dirty="0" smtClean="0"/>
              <a:t>In-coverage </a:t>
            </a:r>
            <a:r>
              <a:rPr lang="en-US" altLang="zh-CN" sz="2000" dirty="0"/>
              <a:t>indicator is used to differentiate direct GNSS and in-direct </a:t>
            </a:r>
            <a:r>
              <a:rPr lang="en-US" altLang="zh-CN" sz="2000" dirty="0" smtClean="0"/>
              <a:t>GNSS.</a:t>
            </a:r>
            <a:endParaRPr lang="en-US" altLang="zh-CN" sz="2000" dirty="0"/>
          </a:p>
          <a:p>
            <a:pPr lvl="1"/>
            <a:r>
              <a:rPr lang="en-US" altLang="zh-CN" sz="2000" dirty="0"/>
              <a:t>SLSS ID 0 or 168 is used to differentiate 1 hop sync. or more hops for GNSS based </a:t>
            </a:r>
            <a:r>
              <a:rPr lang="en-US" altLang="zh-CN" sz="2000" dirty="0" smtClean="0"/>
              <a:t>synchronization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6545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5790</TotalTime>
  <Words>385</Words>
  <Application>Microsoft Office PowerPoint</Application>
  <PresentationFormat>화면 슬라이드 쇼(4:3)</PresentationFormat>
  <Paragraphs>30</Paragraphs>
  <Slides>5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SLSS and PSBCH contents</vt:lpstr>
      <vt:lpstr>Background</vt:lpstr>
      <vt:lpstr>Background</vt:lpstr>
      <vt:lpstr>Open issues</vt:lpstr>
      <vt:lpstr>Proposals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Hyukjin Chae</cp:lastModifiedBy>
  <cp:revision>211</cp:revision>
  <dcterms:created xsi:type="dcterms:W3CDTF">2016-02-10T21:48:49Z</dcterms:created>
  <dcterms:modified xsi:type="dcterms:W3CDTF">2016-11-16T17:22:48Z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1477542083</vt:lpwstr>
  </property>
</Properties>
</file>