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the combination of DL and UL </a:t>
            </a:r>
            <a:r>
              <a:rPr lang="en-US" dirty="0" err="1" smtClean="0"/>
              <a:t>sTTI</a:t>
            </a:r>
            <a:r>
              <a:rPr lang="en-US" dirty="0" smtClean="0"/>
              <a:t> length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</a:t>
            </a:r>
            <a:r>
              <a:rPr lang="en-US" dirty="0" smtClean="0"/>
              <a:t>LGE, ZTE, ZTE Microelectronics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52400"/>
            <a:ext cx="44958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3GPP TSG RAN1 #87	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Reno</a:t>
            </a:r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, USA Nov 14 - 18, 2016</a:t>
            </a:r>
          </a:p>
          <a:p>
            <a:r>
              <a:rPr lang="sv-SE" altLang="ko-KR" b="1" dirty="0">
                <a:latin typeface="Calibri" pitchFamily="34" charset="0"/>
                <a:cs typeface="Times New Roman" pitchFamily="18" charset="0"/>
              </a:rPr>
              <a:t>Agenda Item: </a:t>
            </a:r>
            <a:r>
              <a:rPr lang="sv-SE" altLang="ko-KR" b="1" dirty="0" smtClean="0">
                <a:latin typeface="Calibri" pitchFamily="34" charset="0"/>
                <a:cs typeface="Times New Roman" pitchFamily="18" charset="0"/>
              </a:rPr>
              <a:t>6.2.10.2.1</a:t>
            </a:r>
            <a:endParaRPr lang="sv-SE" altLang="ko-KR" b="1" dirty="0">
              <a:latin typeface="Calibri" pitchFamily="34" charset="0"/>
              <a:cs typeface="Times New Roman" pitchFamily="18" charset="0"/>
            </a:endParaRPr>
          </a:p>
          <a:p>
            <a:endParaRPr lang="tr-TR" altLang="ko-KR" dirty="0">
              <a:cs typeface="Times New Roman" pitchFamily="18" charset="0"/>
            </a:endParaRPr>
          </a:p>
        </p:txBody>
      </p:sp>
      <p:sp>
        <p:nvSpPr>
          <p:cNvPr id="5" name="직사각형 5"/>
          <p:cNvSpPr>
            <a:spLocks noChangeArrowheads="1"/>
          </p:cNvSpPr>
          <p:nvPr/>
        </p:nvSpPr>
        <p:spPr bwMode="auto">
          <a:xfrm>
            <a:off x="7696200" y="152400"/>
            <a:ext cx="13740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en-GB" altLang="ko-KR" b="1" dirty="0" smtClean="0">
                <a:latin typeface="Calibri" pitchFamily="34" charset="0"/>
                <a:cs typeface="Times New Roman" pitchFamily="18" charset="0"/>
              </a:rPr>
              <a:t>R1-1613374</a:t>
            </a:r>
            <a:endParaRPr lang="ko-KR" altLang="en-US" dirty="0"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Agreements in RAN1 86bis meeting</a:t>
            </a:r>
          </a:p>
          <a:p>
            <a:pPr lvl="0"/>
            <a:r>
              <a:rPr lang="en-US" dirty="0" smtClean="0"/>
              <a:t>For the combination of </a:t>
            </a:r>
            <a:r>
              <a:rPr lang="en-US" dirty="0" err="1" smtClean="0"/>
              <a:t>sTTI</a:t>
            </a:r>
            <a:r>
              <a:rPr lang="en-US" dirty="0" smtClean="0"/>
              <a:t> for DL and UL, RAN1 chooses one to be supported among the following alternatives.</a:t>
            </a:r>
          </a:p>
          <a:p>
            <a:pPr lvl="1"/>
            <a:r>
              <a:rPr lang="en-US" dirty="0" smtClean="0"/>
              <a:t>Alt 1. {2,2}, {7,7}</a:t>
            </a:r>
          </a:p>
          <a:p>
            <a:pPr lvl="1"/>
            <a:r>
              <a:rPr lang="en-US" dirty="0" smtClean="0"/>
              <a:t>Alt 2. {2,2}, {2,4}, {7,7}</a:t>
            </a:r>
          </a:p>
          <a:p>
            <a:pPr lvl="1"/>
            <a:r>
              <a:rPr lang="en-US" dirty="0" smtClean="0"/>
              <a:t>Alt 3. {2,2}, {2,7}, {7,7}</a:t>
            </a:r>
          </a:p>
          <a:p>
            <a:pPr lvl="1"/>
            <a:r>
              <a:rPr lang="en-US" dirty="0" smtClean="0"/>
              <a:t>Alt 4. {2,2}, {2,4}, {2,7}, {7,7}</a:t>
            </a:r>
          </a:p>
          <a:p>
            <a:pPr lvl="1"/>
            <a:r>
              <a:rPr lang="en-US" dirty="0" smtClean="0"/>
              <a:t>Note: {</a:t>
            </a:r>
            <a:r>
              <a:rPr lang="en-US" dirty="0" err="1" smtClean="0"/>
              <a:t>a,b</a:t>
            </a:r>
            <a:r>
              <a:rPr lang="en-US" dirty="0" smtClean="0"/>
              <a:t>} denotes {DL </a:t>
            </a:r>
            <a:r>
              <a:rPr lang="en-US" dirty="0" err="1" smtClean="0"/>
              <a:t>sTTI</a:t>
            </a:r>
            <a:r>
              <a:rPr lang="en-US" dirty="0" smtClean="0"/>
              <a:t> length, UL </a:t>
            </a:r>
            <a:r>
              <a:rPr lang="en-US" dirty="0" err="1" smtClean="0"/>
              <a:t>sTTI</a:t>
            </a:r>
            <a:r>
              <a:rPr lang="en-US" dirty="0" smtClean="0"/>
              <a:t> length}.</a:t>
            </a:r>
          </a:p>
          <a:p>
            <a:pPr lvl="1"/>
            <a:r>
              <a:rPr lang="en-US" dirty="0" smtClean="0"/>
              <a:t>Note: DL </a:t>
            </a:r>
            <a:r>
              <a:rPr lang="en-US" dirty="0" err="1" smtClean="0"/>
              <a:t>sTTI</a:t>
            </a:r>
            <a:r>
              <a:rPr lang="en-US" dirty="0" smtClean="0"/>
              <a:t> length is used for </a:t>
            </a:r>
            <a:r>
              <a:rPr lang="en-US" dirty="0" err="1" smtClean="0"/>
              <a:t>sPDCCH</a:t>
            </a:r>
            <a:r>
              <a:rPr lang="en-US" dirty="0" smtClean="0"/>
              <a:t> and </a:t>
            </a:r>
            <a:r>
              <a:rPr lang="en-US" dirty="0" err="1" smtClean="0"/>
              <a:t>sPDSCH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Note: UL </a:t>
            </a:r>
            <a:r>
              <a:rPr lang="en-US" dirty="0" err="1" smtClean="0"/>
              <a:t>sTTI</a:t>
            </a:r>
            <a:r>
              <a:rPr lang="en-US" dirty="0" smtClean="0"/>
              <a:t> length is used for </a:t>
            </a:r>
            <a:r>
              <a:rPr lang="en-US" dirty="0" err="1" smtClean="0"/>
              <a:t>sPUSCH</a:t>
            </a:r>
            <a:r>
              <a:rPr lang="en-US" dirty="0" smtClean="0"/>
              <a:t> and </a:t>
            </a:r>
            <a:r>
              <a:rPr lang="en-US" dirty="0" err="1" smtClean="0"/>
              <a:t>sPUCCH</a:t>
            </a:r>
            <a:r>
              <a:rPr lang="en-US" dirty="0" smtClean="0"/>
              <a:t> corresponding to </a:t>
            </a:r>
            <a:r>
              <a:rPr lang="en-US" dirty="0" err="1" smtClean="0"/>
              <a:t>sPDCCH</a:t>
            </a:r>
            <a:r>
              <a:rPr lang="en-US" dirty="0" smtClean="0"/>
              <a:t> and </a:t>
            </a:r>
            <a:r>
              <a:rPr lang="en-US" dirty="0" err="1" smtClean="0"/>
              <a:t>sPDSCH</a:t>
            </a:r>
            <a:r>
              <a:rPr lang="en-US" dirty="0" smtClean="0"/>
              <a:t>, respectively.</a:t>
            </a:r>
          </a:p>
          <a:p>
            <a:pPr lvl="0"/>
            <a:r>
              <a:rPr lang="en-US" dirty="0" smtClean="0"/>
              <a:t>RAN1 study the necessity of {2,14} and/or {7,14}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Alt.4 is supported for </a:t>
            </a:r>
            <a:r>
              <a:rPr lang="en-US" dirty="0" err="1" smtClean="0"/>
              <a:t>sTTI</a:t>
            </a:r>
            <a:r>
              <a:rPr lang="en-US" dirty="0" smtClean="0"/>
              <a:t> WI</a:t>
            </a:r>
          </a:p>
          <a:p>
            <a:pPr lvl="1"/>
            <a:r>
              <a:rPr lang="en-US" dirty="0" err="1" smtClean="0"/>
              <a:t>i.e</a:t>
            </a:r>
            <a:r>
              <a:rPr lang="en-US" dirty="0" smtClean="0"/>
              <a:t>, UE supports the {DL, UL} </a:t>
            </a:r>
            <a:r>
              <a:rPr lang="en-US" dirty="0" err="1" smtClean="0"/>
              <a:t>sTTI</a:t>
            </a:r>
            <a:r>
              <a:rPr lang="en-US" dirty="0" smtClean="0"/>
              <a:t> length combination of {2,2}, {2,4}, {2,7}, {7,7}</a:t>
            </a:r>
          </a:p>
          <a:p>
            <a:endParaRPr lang="en-US" dirty="0" smtClean="0"/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193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the combination of DL and UL sTTI length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combination of DL and UL sTTI length</dc:title>
  <dc:creator>Xiayuan (XiaYuan, WN)</dc:creator>
  <cp:lastModifiedBy>Huawei</cp:lastModifiedBy>
  <cp:revision>18</cp:revision>
  <dcterms:created xsi:type="dcterms:W3CDTF">2006-08-16T00:00:00Z</dcterms:created>
  <dcterms:modified xsi:type="dcterms:W3CDTF">2016-11-16T23:29:25Z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(2)lZddFy7MiHpCRjqrFNRYZGud2AekPwlEPDCHNdU15tT5TcYWd67ggJFbAI5OvKQ7IXYdmOqR
Z6ryo2yJPaW7d3xEvu1saYKl5DOV1OPe9uhjRRHtBiE+IH1nfBhMtlTOeQfr+EPmaMFxlYrP
7G9wx8GqbhNxHak3v2TYAW2AVW1bprm29ZqrVww1iLoWhwCOKlaJn5B7Ft9IZPNpdhzYPURM
kVXRZMx2jFoY/Yk4fO</vt:lpwstr>
  </property>
  <property fmtid="{D5CDD505-2E9C-101B-9397-08002B2CF9AE}" pid="3" name="_2015_ms_pID_7253431">
    <vt:lpwstr>oz6K6oEk11lcIDPNrVF24kEux/zS4UgZ2jYT41ipKSN0Sa4Q2/v5uo
8VkpcEcYJ2gR/W3WG5RnDu6H09eTztE7mAhVtgt8DF+fEaJh1CLu4Gjk3Ymwmudbm/LI1L35
NgC1TxTcM/WFKtHPfrpxQNizfOaQuIA7Pf/Sr1BLRz4gbrf2nebQ26a5ncEb1GaAIJM=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1479327636</vt:lpwstr>
  </property>
</Properties>
</file>