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5" r:id="rId3"/>
    <p:sldId id="269" r:id="rId4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823" autoAdjust="0"/>
    <p:restoredTop sz="94660"/>
  </p:normalViewPr>
  <p:slideViewPr>
    <p:cSldViewPr>
      <p:cViewPr varScale="1">
        <p:scale>
          <a:sx n="83" d="100"/>
          <a:sy n="83" d="100"/>
        </p:scale>
        <p:origin x="322" y="8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2016/11/15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2016/11/15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2016/11/15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2016/11/15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2016/11/15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2016/11/15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2016/11/15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en-US" altLang="ja-JP" dirty="0"/>
              <a:t>WF </a:t>
            </a:r>
            <a:r>
              <a:rPr kumimoji="1" lang="en-US" altLang="ja-JP" dirty="0" smtClean="0"/>
              <a:t>on NR NW Initiated Beam Switching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altLang="ja-JP" dirty="0" smtClean="0"/>
              <a:t>Intel Corporation, </a:t>
            </a:r>
            <a:r>
              <a:rPr lang="en-US" altLang="ja-JP" dirty="0" smtClean="0"/>
              <a:t>Ericsson</a:t>
            </a:r>
            <a:endParaRPr kumimoji="1" lang="ja-JP" altLang="en-US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251520" y="211724"/>
            <a:ext cx="367087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/>
              <a:t>3GPP TSG RAN WG1 Meeting </a:t>
            </a:r>
            <a:r>
              <a:rPr lang="en-US" altLang="ja-JP" dirty="0" smtClean="0"/>
              <a:t>#87</a:t>
            </a:r>
            <a:endParaRPr lang="en-US" altLang="ja-JP" dirty="0"/>
          </a:p>
          <a:p>
            <a:r>
              <a:rPr lang="en-US" altLang="ja-JP" dirty="0" smtClean="0"/>
              <a:t>Reno, USA 14</a:t>
            </a:r>
            <a:r>
              <a:rPr lang="en-US" altLang="ja-JP" baseline="30000" dirty="0" smtClean="0"/>
              <a:t>th</a:t>
            </a:r>
            <a:r>
              <a:rPr lang="en-US" altLang="ja-JP" dirty="0" smtClean="0"/>
              <a:t> </a:t>
            </a:r>
            <a:r>
              <a:rPr lang="en-US" altLang="ja-JP" dirty="0"/>
              <a:t>–</a:t>
            </a:r>
            <a:r>
              <a:rPr lang="en-US" altLang="ja-JP" dirty="0" smtClean="0"/>
              <a:t>18</a:t>
            </a:r>
            <a:r>
              <a:rPr lang="en-US" altLang="ja-JP" baseline="30000" dirty="0" smtClean="0"/>
              <a:t>th</a:t>
            </a:r>
            <a:r>
              <a:rPr lang="en-US" altLang="ja-JP" dirty="0" smtClean="0"/>
              <a:t> November </a:t>
            </a:r>
            <a:r>
              <a:rPr lang="en-US" altLang="ja-JP" dirty="0"/>
              <a:t>2016</a:t>
            </a:r>
          </a:p>
          <a:p>
            <a:r>
              <a:rPr kumimoji="1" lang="en-US" altLang="ja-JP" dirty="0"/>
              <a:t>Agenda: </a:t>
            </a:r>
            <a:r>
              <a:rPr kumimoji="1" lang="en-US" altLang="ja-JP" dirty="0" smtClean="0"/>
              <a:t>7.1.3.3</a:t>
            </a:r>
            <a:endParaRPr kumimoji="1" lang="ja-JP" altLang="en-US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7096746" y="211724"/>
            <a:ext cx="16898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smtClean="0"/>
              <a:t>R1-1613287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6495892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Agreement from RAN1#86b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628800"/>
            <a:ext cx="8507288" cy="4853136"/>
          </a:xfrm>
        </p:spPr>
        <p:txBody>
          <a:bodyPr>
            <a:normAutofit lnSpcReduction="10000"/>
          </a:bodyPr>
          <a:lstStyle/>
          <a:p>
            <a:pPr lvl="0"/>
            <a:r>
              <a:rPr lang="en-US" altLang="ja-JP" dirty="0" smtClean="0"/>
              <a:t>NR </a:t>
            </a:r>
            <a:r>
              <a:rPr lang="en-US" altLang="ja-JP" dirty="0"/>
              <a:t>supports mechanism(s) in the case of link failure and/or blockage for NR</a:t>
            </a:r>
          </a:p>
          <a:p>
            <a:pPr lvl="1"/>
            <a:r>
              <a:rPr lang="en-US" altLang="ja-JP" dirty="0" smtClean="0"/>
              <a:t>Whether </a:t>
            </a:r>
            <a:r>
              <a:rPr lang="en-US" altLang="ja-JP" dirty="0"/>
              <a:t>to use new procedure is FFS</a:t>
            </a:r>
          </a:p>
          <a:p>
            <a:pPr lvl="0"/>
            <a:r>
              <a:rPr lang="en-US" altLang="ja-JP" dirty="0" smtClean="0"/>
              <a:t>Study </a:t>
            </a:r>
            <a:r>
              <a:rPr lang="en-US" altLang="ja-JP" dirty="0"/>
              <a:t>at least the following aspects:</a:t>
            </a:r>
          </a:p>
          <a:p>
            <a:pPr lvl="1"/>
            <a:r>
              <a:rPr lang="en-US" altLang="ja-JP" dirty="0" smtClean="0"/>
              <a:t>Whether </a:t>
            </a:r>
            <a:r>
              <a:rPr lang="en-US" altLang="ja-JP" dirty="0"/>
              <a:t>or not an DL or UL signal transmission for this mechanism is needed</a:t>
            </a:r>
          </a:p>
          <a:p>
            <a:pPr lvl="2"/>
            <a:r>
              <a:rPr lang="en-US" altLang="ja-JP" dirty="0" smtClean="0"/>
              <a:t>E.g</a:t>
            </a:r>
            <a:r>
              <a:rPr lang="en-US" altLang="ja-JP" dirty="0"/>
              <a:t>., RACH preamble sequence, DL/UL reference signal, control channel, etc.</a:t>
            </a:r>
          </a:p>
          <a:p>
            <a:pPr lvl="1"/>
            <a:r>
              <a:rPr lang="en-US" altLang="ja-JP" dirty="0" smtClean="0"/>
              <a:t>If </a:t>
            </a:r>
            <a:r>
              <a:rPr lang="en-US" altLang="ja-JP" dirty="0"/>
              <a:t>needed, resource allocation for this mechanisms</a:t>
            </a:r>
          </a:p>
          <a:p>
            <a:pPr lvl="2"/>
            <a:r>
              <a:rPr lang="en-US" altLang="ja-JP" dirty="0" smtClean="0"/>
              <a:t>E.g</a:t>
            </a:r>
            <a:r>
              <a:rPr lang="en-US" altLang="ja-JP" dirty="0"/>
              <a:t>., RACH resource corresponding mechanism, etc.</a:t>
            </a:r>
          </a:p>
          <a:p>
            <a:pPr lvl="0"/>
            <a:endParaRPr lang="ja-JP" altLang="ja-JP" dirty="0"/>
          </a:p>
        </p:txBody>
      </p:sp>
    </p:spTree>
    <p:extLst>
      <p:ext uri="{BB962C8B-B14F-4D97-AF65-F5344CB8AC3E}">
        <p14:creationId xmlns:p14="http://schemas.microsoft.com/office/powerpoint/2010/main" val="9297011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Proposal 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628800"/>
            <a:ext cx="8507288" cy="4853136"/>
          </a:xfrm>
        </p:spPr>
        <p:txBody>
          <a:bodyPr>
            <a:normAutofit fontScale="70000" lnSpcReduction="20000"/>
          </a:bodyPr>
          <a:lstStyle/>
          <a:p>
            <a:pPr lvl="0"/>
            <a:r>
              <a:rPr lang="en-US" dirty="0"/>
              <a:t>To provide robustness against beam pair link blocking </a:t>
            </a:r>
            <a:r>
              <a:rPr lang="en-US" dirty="0" err="1"/>
              <a:t>etc</a:t>
            </a:r>
            <a:r>
              <a:rPr lang="en-US" dirty="0"/>
              <a:t>, a UE can be configured to monitor PDCCH in N beam pair links</a:t>
            </a:r>
          </a:p>
          <a:p>
            <a:pPr lvl="1"/>
            <a:r>
              <a:rPr lang="en-US" dirty="0"/>
              <a:t>N =1,2 supported</a:t>
            </a:r>
          </a:p>
          <a:p>
            <a:pPr lvl="1"/>
            <a:r>
              <a:rPr lang="en-US" dirty="0"/>
              <a:t>Other values of N are FFS</a:t>
            </a:r>
          </a:p>
          <a:p>
            <a:pPr lvl="1"/>
            <a:r>
              <a:rPr lang="en-US" dirty="0"/>
              <a:t>Details such as simultaneous monitoring, TDM monitoring, periodicity, search space </a:t>
            </a:r>
            <a:r>
              <a:rPr lang="en-US" dirty="0" err="1"/>
              <a:t>etc</a:t>
            </a:r>
            <a:r>
              <a:rPr lang="en-US" dirty="0"/>
              <a:t>, of the N beam pair links is FFS </a:t>
            </a:r>
          </a:p>
          <a:p>
            <a:pPr lvl="0"/>
            <a:r>
              <a:rPr lang="en-US" dirty="0"/>
              <a:t>Note for the purpose of discussion</a:t>
            </a:r>
          </a:p>
          <a:p>
            <a:pPr lvl="1"/>
            <a:r>
              <a:rPr lang="en-US" dirty="0"/>
              <a:t>A beam pair link is defined conceptually as a TX beam and RX beam  </a:t>
            </a:r>
          </a:p>
          <a:p>
            <a:pPr lvl="2"/>
            <a:r>
              <a:rPr lang="en-US" dirty="0"/>
              <a:t>The notion of beam pair link is for the sake of discussion and may not appear in specifications</a:t>
            </a:r>
          </a:p>
          <a:p>
            <a:pPr lvl="2"/>
            <a:r>
              <a:rPr lang="en-US" dirty="0" smtClean="0"/>
              <a:t>An </a:t>
            </a:r>
            <a:r>
              <a:rPr lang="en-US" dirty="0"/>
              <a:t>RX beam is conceptual and may not appear in specification, it could be specified as a spatial QCL parameter, a RX receive weighting or a receiver configuration meaning a particular set of beamforming weight(s) applied to a particular set of physical antennas and/or antenna panels</a:t>
            </a:r>
          </a:p>
          <a:p>
            <a:pPr lvl="2"/>
            <a:r>
              <a:rPr lang="en-US" dirty="0"/>
              <a:t>A TX beam is conceptual and may not appear in specification, it may be defined as a particular reference signal such as a (</a:t>
            </a:r>
            <a:r>
              <a:rPr lang="en-US" dirty="0" err="1"/>
              <a:t>beamformed</a:t>
            </a:r>
            <a:r>
              <a:rPr lang="en-US"/>
              <a:t>) </a:t>
            </a:r>
            <a:r>
              <a:rPr lang="en-US" smtClean="0"/>
              <a:t>CSI-RS</a:t>
            </a:r>
            <a:r>
              <a:rPr lang="en-US" dirty="0"/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37526614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1681</TotalTime>
  <Words>184</Words>
  <Application>Microsoft Office PowerPoint</Application>
  <PresentationFormat>On-screen Show (4:3)</PresentationFormat>
  <Paragraphs>24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ＭＳ Ｐゴシック</vt:lpstr>
      <vt:lpstr>Arial</vt:lpstr>
      <vt:lpstr>Calibri</vt:lpstr>
      <vt:lpstr>Office テーマ</vt:lpstr>
      <vt:lpstr>WF on NR NW Initiated Beam Switching</vt:lpstr>
      <vt:lpstr>Agreement from RAN1#86b</vt:lpstr>
      <vt:lpstr>Proposal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Beam Recovery</dc:title>
  <dc:creator>wookbong.lee@intel.com</dc:creator>
  <cp:lastModifiedBy>Lee, Wookbong</cp:lastModifiedBy>
  <cp:revision>111</cp:revision>
  <dcterms:created xsi:type="dcterms:W3CDTF">2016-04-11T23:33:51Z</dcterms:created>
  <dcterms:modified xsi:type="dcterms:W3CDTF">2016-11-16T00:02:33Z</dcterms:modified>
</cp:coreProperties>
</file>