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21" autoAdjust="0"/>
    <p:restoredTop sz="94624" autoAdjust="0"/>
  </p:normalViewPr>
  <p:slideViewPr>
    <p:cSldViewPr>
      <p:cViewPr>
        <p:scale>
          <a:sx n="70" d="100"/>
          <a:sy n="70" d="100"/>
        </p:scale>
        <p:origin x="-162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</a:t>
            </a:r>
            <a:r>
              <a:rPr lang="en-US" altLang="en-US" dirty="0" smtClean="0"/>
              <a:t>density reduction on beamformed CSI-RS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Ericsson, </a:t>
            </a:r>
            <a:r>
              <a:rPr lang="en-US" altLang="zh-CN" dirty="0" smtClean="0">
                <a:solidFill>
                  <a:schemeClr val="tx1"/>
                </a:solidFill>
              </a:rPr>
              <a:t>ZTE, ZTE Microelectronics, CATT, </a:t>
            </a:r>
            <a:r>
              <a:rPr lang="en-US" altLang="zh-CN" dirty="0" err="1" smtClean="0">
                <a:solidFill>
                  <a:schemeClr val="tx1"/>
                </a:solidFill>
              </a:rPr>
              <a:t>Xinwei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4746" y="191662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              	 </a:t>
            </a:r>
            <a:r>
              <a:rPr lang="en-US" altLang="zh-CN" sz="1800" b="1" dirty="0" smtClean="0"/>
              <a:t>R1-1613235 </a:t>
            </a:r>
            <a:endParaRPr lang="en-US" altLang="ru-RU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Reno, United States 14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- 18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November 2016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6.2.2.4.1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724400"/>
          </a:xfrm>
        </p:spPr>
        <p:txBody>
          <a:bodyPr>
            <a:normAutofit fontScale="85000" lnSpcReduction="20000"/>
          </a:bodyPr>
          <a:lstStyle/>
          <a:p>
            <a:pPr latinLnBrk="1">
              <a:buNone/>
            </a:pPr>
            <a:r>
              <a:rPr lang="en-US" b="1" u="sng" dirty="0" smtClean="0"/>
              <a:t>Agreements:</a:t>
            </a:r>
            <a:endParaRPr lang="en-US" dirty="0" smtClean="0"/>
          </a:p>
          <a:p>
            <a:pPr lvl="0"/>
            <a:r>
              <a:rPr lang="en-US" dirty="0" smtClean="0"/>
              <a:t>For Class B NZP CSI-RS: </a:t>
            </a:r>
          </a:p>
          <a:p>
            <a:pPr lvl="1"/>
            <a:r>
              <a:rPr lang="en-US" dirty="0" smtClean="0"/>
              <a:t>Support CSI-RS density of d </a:t>
            </a:r>
            <a:r>
              <a:rPr lang="zh-CN" altLang="en-US" dirty="0" smtClean="0"/>
              <a:t>∈</a:t>
            </a:r>
            <a:r>
              <a:rPr lang="en-US" dirty="0" smtClean="0"/>
              <a:t> {1,1/2} RE/RB/port</a:t>
            </a:r>
          </a:p>
          <a:p>
            <a:pPr lvl="1"/>
            <a:r>
              <a:rPr lang="en-US" dirty="0" smtClean="0"/>
              <a:t>Additional values of d=1/3 and/or 1/8 are not precluded for Class B if significant benefit can be shown at RAN1#87.</a:t>
            </a:r>
          </a:p>
          <a:p>
            <a:pPr lvl="0"/>
            <a:r>
              <a:rPr lang="en-US" dirty="0" smtClean="0"/>
              <a:t>Transmission and/or measurement comb offsets are 0..1/d-1</a:t>
            </a:r>
          </a:p>
          <a:p>
            <a:pPr lvl="1"/>
            <a:r>
              <a:rPr lang="en-US" dirty="0" smtClean="0"/>
              <a:t>For d=1/2 (i.e. for Class A &amp; Class B), comb offsets </a:t>
            </a:r>
            <a:r>
              <a:rPr lang="zh-CN" altLang="en-US" dirty="0" smtClean="0"/>
              <a:t>∈</a:t>
            </a:r>
            <a:r>
              <a:rPr lang="en-US" dirty="0" smtClean="0"/>
              <a:t> {0, 1} can be configured for CSI-RS transmission and/or measurement in the n-</a:t>
            </a:r>
            <a:r>
              <a:rPr lang="en-US" dirty="0" err="1" smtClean="0"/>
              <a:t>th</a:t>
            </a:r>
            <a:r>
              <a:rPr lang="en-US" dirty="0" smtClean="0"/>
              <a:t> PRB, where n mod 2 = comb offset</a:t>
            </a:r>
          </a:p>
          <a:p>
            <a:pPr lvl="1"/>
            <a:r>
              <a:rPr lang="en-US" dirty="0" smtClean="0"/>
              <a:t>For d=1/3 (i.e. at least for Class A), comb offsets </a:t>
            </a:r>
            <a:r>
              <a:rPr lang="ja-JP" altLang="en-US" smtClean="0"/>
              <a:t>∈</a:t>
            </a:r>
            <a:r>
              <a:rPr lang="en-US" dirty="0" smtClean="0"/>
              <a:t> {0, 1, 2} can be configured for CSI-RS transmission and/or measurement in the n-</a:t>
            </a:r>
            <a:r>
              <a:rPr lang="en-US" dirty="0" err="1" smtClean="0"/>
              <a:t>th</a:t>
            </a:r>
            <a:r>
              <a:rPr lang="en-US" dirty="0" smtClean="0"/>
              <a:t> PRB, where n mod 3 = comb offset</a:t>
            </a:r>
          </a:p>
          <a:p>
            <a:pPr lvl="1"/>
            <a:endParaRPr lang="en-US" dirty="0" smtClean="0"/>
          </a:p>
          <a:p>
            <a:pPr lvl="1"/>
            <a:endParaRPr lang="en-US" sz="2400" dirty="0" smtClean="0"/>
          </a:p>
          <a:p>
            <a:pPr>
              <a:buNone/>
            </a:pPr>
            <a:endParaRPr lang="en-US" dirty="0" smtClean="0"/>
          </a:p>
          <a:p>
            <a:endParaRPr lang="en-US" sz="2800" dirty="0" smtClean="0"/>
          </a:p>
          <a:p>
            <a:pPr lvl="0">
              <a:buNone/>
            </a:pPr>
            <a:endParaRPr lang="en-US" altLang="zh-C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06742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724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 Class B aperiodic and “multi-shot” NZP CSI-RS:</a:t>
            </a:r>
            <a:endParaRPr lang="en-US" sz="2400" dirty="0" smtClean="0"/>
          </a:p>
          <a:p>
            <a:pPr lvl="1"/>
            <a:r>
              <a:rPr lang="en-US" sz="2400" dirty="0" smtClean="0"/>
              <a:t>UE is configured with a CSI-RS density and comb offset per CSI-RS </a:t>
            </a:r>
            <a:r>
              <a:rPr lang="en-US" sz="2400" dirty="0" smtClean="0"/>
              <a:t>resource configuration</a:t>
            </a:r>
          </a:p>
          <a:p>
            <a:pPr>
              <a:buNone/>
            </a:pPr>
            <a:endParaRPr lang="en-US" dirty="0" smtClean="0"/>
          </a:p>
          <a:p>
            <a:endParaRPr lang="en-US" sz="2800" dirty="0" smtClean="0"/>
          </a:p>
          <a:p>
            <a:pPr lvl="0">
              <a:buNone/>
            </a:pPr>
            <a:endParaRPr lang="en-US" altLang="zh-C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6434</TotalTime>
  <Words>186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density reduction on beamformed CSI-RS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26</cp:revision>
  <dcterms:created xsi:type="dcterms:W3CDTF">2016-11-10T12:10:39Z</dcterms:created>
  <dcterms:modified xsi:type="dcterms:W3CDTF">2016-11-18T16:06:38Z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1479227028</vt:lpwstr>
  </property>
</Properties>
</file>