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25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4939EC-A635-437D-9733-9C0A336B62AD}" type="datetimeFigureOut">
              <a:rPr lang="zh-CN" altLang="en-US" smtClean="0"/>
              <a:pPr/>
              <a:t>2016/11/16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CC96F2-305D-461F-B0A4-A34C76FCC74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 smtClean="0"/>
              <a:t>WF on S-RSSI measurement interval 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CATT, LGE,NTT </a:t>
            </a:r>
            <a:r>
              <a:rPr lang="en-US" altLang="zh-CN" dirty="0" err="1" smtClean="0"/>
              <a:t>DoCoMo</a:t>
            </a:r>
            <a:r>
              <a:rPr lang="en-US" altLang="zh-CN" dirty="0" smtClean="0"/>
              <a:t>, ZTE, </a:t>
            </a:r>
            <a:r>
              <a:rPr lang="en-US" altLang="zh-CN" dirty="0" err="1" smtClean="0"/>
              <a:t>Xinwei</a:t>
            </a:r>
            <a:endParaRPr lang="zh-CN" alt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228600" y="260648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lc="http://schemas.openxmlformats.org/drawingml/2006/lockedCanvas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lc="http://schemas.openxmlformats.org/drawingml/2006/lockedCanvas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</a:t>
            </a:r>
            <a:r>
              <a:rPr lang="en-US" altLang="ko-KR" sz="1800" b="1" dirty="0" smtClean="0"/>
              <a:t>87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</a:t>
            </a:r>
            <a:r>
              <a:rPr lang="en-GB" altLang="ko-KR" sz="1800" b="1" dirty="0" smtClean="0">
                <a:cs typeface="Times New Roman" panose="02020603050405020304" pitchFamily="18" charset="0"/>
              </a:rPr>
              <a:t> </a:t>
            </a:r>
            <a:r>
              <a:rPr lang="en-US" altLang="ru-RU" b="1" dirty="0" smtClean="0"/>
              <a:t>R1-1613201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Reno, USA 14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</a:t>
            </a:r>
            <a:r>
              <a:rPr lang="en-US" altLang="zh-CN" sz="1800" b="1" dirty="0"/>
              <a:t>- </a:t>
            </a:r>
            <a:r>
              <a:rPr lang="en-US" altLang="zh-CN" sz="1800" b="1" dirty="0" smtClean="0"/>
              <a:t>18</a:t>
            </a:r>
            <a:r>
              <a:rPr lang="en-US" altLang="zh-CN" sz="1800" b="1" baseline="30000" dirty="0" smtClean="0"/>
              <a:t>th</a:t>
            </a:r>
            <a:r>
              <a:rPr lang="en-US" altLang="zh-CN" sz="1800" b="1" dirty="0" smtClean="0"/>
              <a:t> December </a:t>
            </a:r>
            <a:r>
              <a:rPr lang="en-US" altLang="zh-CN" sz="1800" b="1" dirty="0"/>
              <a:t>2016</a:t>
            </a:r>
            <a:endParaRPr lang="en-US" altLang="ko-KR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</a:t>
            </a:r>
            <a:r>
              <a:rPr lang="en-US" altLang="ko-KR" sz="1800" b="1" dirty="0" smtClean="0"/>
              <a:t>– 6.2.1.7</a:t>
            </a:r>
            <a:endParaRPr lang="ko-KR" altLang="ko-KR" sz="1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zh-CN" dirty="0" smtClean="0"/>
              <a:t>Agreements</a:t>
            </a:r>
          </a:p>
          <a:p>
            <a:pPr lvl="1"/>
            <a:r>
              <a:rPr lang="en-US" altLang="zh-CN" dirty="0"/>
              <a:t>FFS the following aspects till the next meeting</a:t>
            </a:r>
            <a:endParaRPr lang="zh-CN" altLang="zh-CN" dirty="0"/>
          </a:p>
          <a:p>
            <a:pPr lvl="2"/>
            <a:r>
              <a:rPr lang="en-US" altLang="zh-CN" dirty="0"/>
              <a:t>Scale the SL_RESOURCE_RESELECTION_COUNTER to 2(for 50ms period) or 5 (for 20 ms period)</a:t>
            </a:r>
            <a:endParaRPr lang="zh-CN" altLang="zh-CN" dirty="0"/>
          </a:p>
          <a:p>
            <a:pPr lvl="2"/>
            <a:r>
              <a:rPr lang="en-US" altLang="zh-CN" dirty="0">
                <a:solidFill>
                  <a:srgbClr val="FF0000"/>
                </a:solidFill>
              </a:rPr>
              <a:t>S-RSSI measurement interval is (select one of the options at the next meeting)</a:t>
            </a:r>
            <a:endParaRPr lang="zh-CN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100 ms interval is </a:t>
            </a:r>
            <a:r>
              <a:rPr lang="en-US" altLang="zh-CN" dirty="0" smtClean="0">
                <a:solidFill>
                  <a:srgbClr val="FF0000"/>
                </a:solidFill>
              </a:rPr>
              <a:t>kept (option 1)</a:t>
            </a:r>
            <a:endParaRPr lang="zh-CN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set to the minimum allowed </a:t>
            </a:r>
            <a:r>
              <a:rPr lang="en-US" altLang="zh-CN" dirty="0" smtClean="0">
                <a:solidFill>
                  <a:srgbClr val="FF0000"/>
                </a:solidFill>
              </a:rPr>
              <a:t>I (option 2)</a:t>
            </a:r>
            <a:endParaRPr lang="zh-CN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set to the resource reservation interval used for transmission of the UE </a:t>
            </a:r>
            <a:r>
              <a:rPr lang="en-US" altLang="zh-CN" dirty="0" smtClean="0">
                <a:solidFill>
                  <a:srgbClr val="FF0000"/>
                </a:solidFill>
              </a:rPr>
              <a:t>(option 3)</a:t>
            </a:r>
            <a:endParaRPr lang="zh-CN" altLang="zh-CN" dirty="0">
              <a:solidFill>
                <a:srgbClr val="FF0000"/>
              </a:solidFill>
            </a:endParaRPr>
          </a:p>
          <a:p>
            <a:pPr lvl="3"/>
            <a:r>
              <a:rPr lang="en-US" altLang="zh-CN" dirty="0">
                <a:solidFill>
                  <a:srgbClr val="FF0000"/>
                </a:solidFill>
              </a:rPr>
              <a:t>Combination of allowed intervals {20, 50, 100} with shortened averaging </a:t>
            </a:r>
            <a:r>
              <a:rPr lang="en-US" altLang="zh-CN" dirty="0" smtClean="0">
                <a:solidFill>
                  <a:srgbClr val="FF0000"/>
                </a:solidFill>
              </a:rPr>
              <a:t>duration (option 4)</a:t>
            </a:r>
            <a:endParaRPr lang="zh-CN" altLang="zh-CN" dirty="0">
              <a:solidFill>
                <a:srgbClr val="FF0000"/>
              </a:solidFill>
            </a:endParaRPr>
          </a:p>
          <a:p>
            <a:pPr lvl="2"/>
            <a:r>
              <a:rPr lang="en-US" altLang="zh-CN" dirty="0"/>
              <a:t>In step2, reselection UE scales the number of reservations of other UE within selection window by 1/</a:t>
            </a:r>
            <a:r>
              <a:rPr lang="en-US" altLang="zh-CN" dirty="0" err="1"/>
              <a:t>i</a:t>
            </a:r>
            <a:r>
              <a:rPr lang="en-US" altLang="zh-CN" dirty="0"/>
              <a:t> when 0&lt;</a:t>
            </a:r>
            <a:r>
              <a:rPr lang="en-US" altLang="zh-CN" dirty="0" err="1"/>
              <a:t>i</a:t>
            </a:r>
            <a:r>
              <a:rPr lang="en-US" altLang="zh-CN" dirty="0"/>
              <a:t>&lt;1.</a:t>
            </a:r>
            <a:endParaRPr lang="zh-CN" altLang="zh-CN" dirty="0"/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S-RSSI </a:t>
            </a:r>
            <a:r>
              <a:rPr lang="en-US" altLang="zh-CN" dirty="0"/>
              <a:t>m</a:t>
            </a:r>
            <a:r>
              <a:rPr lang="en-US" altLang="zh-CN" dirty="0" smtClean="0"/>
              <a:t>easurements would be optimistic/pessimistic when actual transmission time interval is not the same as the measurement interval defined in option 1, 2, and 4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S-RSSI measurement interval shall be set to the resource reservation interval used for transmission of the UE when 0&lt;</a:t>
            </a:r>
            <a:r>
              <a:rPr lang="en-US" altLang="zh-CN" dirty="0" err="1" smtClean="0"/>
              <a:t>i</a:t>
            </a:r>
            <a:r>
              <a:rPr lang="en-US" altLang="zh-CN" dirty="0" smtClean="0"/>
              <a:t>&lt;1.</a:t>
            </a:r>
            <a:endParaRPr lang="zh-CN" alt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</TotalTime>
  <Words>185</Words>
  <Application>Microsoft Office PowerPoint</Application>
  <PresentationFormat>全屏显示(4:3)</PresentationFormat>
  <Paragraphs>19</Paragraphs>
  <Slides>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主题</vt:lpstr>
      <vt:lpstr>WF on S-RSSI measurement interval </vt:lpstr>
      <vt:lpstr>Background</vt:lpstr>
      <vt:lpstr>Background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S-RSSI measurement interval</dc:title>
  <dc:creator>pengying</dc:creator>
  <cp:lastModifiedBy>mateng</cp:lastModifiedBy>
  <cp:revision>17</cp:revision>
  <dcterms:created xsi:type="dcterms:W3CDTF">2016-11-11T03:15:56Z</dcterms:created>
  <dcterms:modified xsi:type="dcterms:W3CDTF">2016-11-16T19:34:31Z</dcterms:modified>
</cp:coreProperties>
</file>