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sson" initials="E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89675" autoAdjust="0"/>
  </p:normalViewPr>
  <p:slideViewPr>
    <p:cSldViewPr>
      <p:cViewPr varScale="1">
        <p:scale>
          <a:sx n="57" d="100"/>
          <a:sy n="57" d="100"/>
        </p:scale>
        <p:origin x="125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2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740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Observations on Area </a:t>
            </a:r>
            <a:br>
              <a:rPr lang="en-US" dirty="0" smtClean="0"/>
            </a:br>
            <a:r>
              <a:rPr lang="en-US" dirty="0" smtClean="0"/>
              <a:t>Polar and LDPC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Qualcomm Incorporated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41704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				        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1610885</a:t>
            </a:r>
            <a:endParaRPr lang="en-US" altLang="zh-CN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Lisbon, Portugal 10th - 15th October 2016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16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</a:t>
            </a:r>
            <a:r>
              <a:rPr lang="en-US" altLang="ko-KR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8.1.3.1</a:t>
            </a:r>
            <a:endParaRPr lang="en-US" altLang="ko-KR" sz="16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Observations</a:t>
            </a:r>
            <a:endParaRPr lang="ko-KR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445959"/>
              </p:ext>
            </p:extLst>
          </p:nvPr>
        </p:nvGraphicFramePr>
        <p:xfrm>
          <a:off x="329185" y="1689136"/>
          <a:ext cx="848563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7126"/>
                <a:gridCol w="948536"/>
                <a:gridCol w="2292096"/>
                <a:gridCol w="1850746"/>
                <a:gridCol w="1697126"/>
              </a:tblGrid>
              <a:tr h="46211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LDPC [1]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Multi-Codeword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Polar L=2 [2]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Polar L =</a:t>
                      </a:r>
                      <a:r>
                        <a:rPr lang="en-US" baseline="0" dirty="0" smtClean="0"/>
                        <a:t> 8 [2]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Polar L = 16 [2]</a:t>
                      </a:r>
                      <a:endParaRPr lang="en-US" dirty="0"/>
                    </a:p>
                  </a:txBody>
                  <a:tcPr/>
                </a:tc>
              </a:tr>
              <a:tr h="267734"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16,384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8192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16,384</a:t>
                      </a:r>
                      <a:endParaRPr lang="en-US" dirty="0"/>
                    </a:p>
                  </a:txBody>
                  <a:tcPr/>
                </a:tc>
              </a:tr>
              <a:tr h="462116">
                <a:tc>
                  <a:txBody>
                    <a:bodyPr/>
                    <a:lstStyle/>
                    <a:p>
                      <a:r>
                        <a:rPr lang="en-US" dirty="0" smtClean="0"/>
                        <a:t>Area in 180</a:t>
                      </a:r>
                      <a:r>
                        <a:rPr lang="en-US" baseline="0" dirty="0" smtClean="0"/>
                        <a:t> nm (mm2)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46.52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</a:tr>
              <a:tr h="462116">
                <a:tc>
                  <a:txBody>
                    <a:bodyPr/>
                    <a:lstStyle/>
                    <a:p>
                      <a:r>
                        <a:rPr lang="en-US" dirty="0" smtClean="0"/>
                        <a:t>Area in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14nm (mm2)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0.45</a:t>
                      </a:r>
                      <a:endParaRPr lang="en-US" dirty="0"/>
                    </a:p>
                  </a:txBody>
                  <a:tcPr/>
                </a:tc>
              </a:tr>
              <a:tr h="660166">
                <a:tc>
                  <a:txBody>
                    <a:bodyPr/>
                    <a:lstStyle/>
                    <a:p>
                      <a:r>
                        <a:rPr lang="en-US" dirty="0" smtClean="0"/>
                        <a:t>Area normalized to LDPC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1.83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1.62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54614" y="4950406"/>
            <a:ext cx="7290816" cy="906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smtClean="0"/>
              <a:t>[1] Huawei</a:t>
            </a:r>
            <a:r>
              <a:rPr lang="en-US" sz="1400" dirty="0"/>
              <a:t>, </a:t>
            </a:r>
            <a:r>
              <a:rPr lang="en-US" sz="1400" dirty="0" err="1" smtClean="0"/>
              <a:t>HiSilicon</a:t>
            </a:r>
            <a:r>
              <a:rPr lang="en-US" sz="1400" dirty="0" smtClean="0"/>
              <a:t>, “</a:t>
            </a:r>
            <a:r>
              <a:rPr lang="en-US" sz="1400" dirty="0"/>
              <a:t>Evaluation of Adjusted-Min-Sum LDPC Decoder and Complexity Aspects of Permutation Networks </a:t>
            </a:r>
            <a:r>
              <a:rPr lang="en-US" sz="1400" dirty="0" smtClean="0"/>
              <a:t>,” RAN1 86bis R1-1610472, Lisbon , Portugal.</a:t>
            </a:r>
          </a:p>
          <a:p>
            <a:pPr marL="285750" indent="-285750">
              <a:lnSpc>
                <a:spcPct val="9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[2] </a:t>
            </a:r>
            <a:r>
              <a:rPr lang="en-GB" sz="1400" dirty="0"/>
              <a:t>Huawei, </a:t>
            </a:r>
            <a:r>
              <a:rPr lang="en-GB" sz="1400" dirty="0" err="1" smtClean="0"/>
              <a:t>HiSilicon</a:t>
            </a:r>
            <a:r>
              <a:rPr lang="en-GB" sz="1400" dirty="0" smtClean="0"/>
              <a:t>, “</a:t>
            </a:r>
            <a:r>
              <a:rPr lang="en-GB" sz="1400" dirty="0"/>
              <a:t>Design aspects of Polar Code and LDPC for </a:t>
            </a:r>
            <a:r>
              <a:rPr lang="en-GB" sz="1400" dirty="0" smtClean="0"/>
              <a:t>NR,” RAN1 86bis, R1-1608865</a:t>
            </a:r>
            <a:endParaRPr 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6" name="Title 7"/>
          <p:cNvSpPr txBox="1">
            <a:spLocks/>
          </p:cNvSpPr>
          <p:nvPr/>
        </p:nvSpPr>
        <p:spPr>
          <a:xfrm>
            <a:off x="212656" y="1175264"/>
            <a:ext cx="8574733" cy="48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Huawei and </a:t>
            </a:r>
            <a:r>
              <a:rPr lang="en-US" sz="2000" dirty="0" err="1" smtClean="0"/>
              <a:t>HiSilicon’s</a:t>
            </a:r>
            <a:r>
              <a:rPr lang="en-US" sz="2000" dirty="0" smtClean="0"/>
              <a:t> Area Estimates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12065" y="5877272"/>
            <a:ext cx="8275324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Observation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: The fully flexible LDPC decoder with N = 40,000 is 40-45% smaller than Polar list decoders with N = 16,384 according to Huawei and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HiSilicon’s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estimates.</a:t>
            </a:r>
          </a:p>
        </p:txBody>
      </p:sp>
    </p:spTree>
    <p:extLst>
      <p:ext uri="{BB962C8B-B14F-4D97-AF65-F5344CB8AC3E}">
        <p14:creationId xmlns:p14="http://schemas.microsoft.com/office/powerpoint/2010/main" val="305232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5773</TotalTime>
  <Words>154</Words>
  <Application>Microsoft Office PowerPoint</Application>
  <PresentationFormat>On-screen Show (4:3)</PresentationFormat>
  <Paragraphs>32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Malgun Gothic</vt:lpstr>
      <vt:lpstr>SimSun</vt:lpstr>
      <vt:lpstr>Arial</vt:lpstr>
      <vt:lpstr>Calibre Semibold</vt:lpstr>
      <vt:lpstr>Calibri</vt:lpstr>
      <vt:lpstr>Times New Roman</vt:lpstr>
      <vt:lpstr>Office 主题</vt:lpstr>
      <vt:lpstr>Observations on Area  Polar and LDPC</vt:lpstr>
      <vt:lpstr>Observations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Soriaga, Joseph</cp:lastModifiedBy>
  <cp:revision>536</cp:revision>
  <dcterms:created xsi:type="dcterms:W3CDTF">2015-02-09T15:32:33Z</dcterms:created>
  <dcterms:modified xsi:type="dcterms:W3CDTF">2016-10-12T15:20:03Z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(3)0K7zz3JPhFYM/GoV0sqBzHabe8vLUoCPcq2pNhjo5jPAm+Y8yMKsPRMnIyirbzmVkFzA0oSr
QKo2LHAOF1impG6oLV38N5mHId5Zx4aiOAu+SxvDlYCvQlueca0LxYusMVv65e9KNfVqvOtn
9DwaRMUiahIH84eDodgCv/pUD6fN+Jq7ZGa0iMo+MVi82BRiWg7VuCpDiVPdpbOo7wFubNiU
gqOmdElHC6nqZtg/0f</vt:lpwstr>
  </property>
  <property fmtid="{D5CDD505-2E9C-101B-9397-08002B2CF9AE}" pid="6" name="_2015_ms_pID_7253431">
    <vt:lpwstr>pGxG1me4EOIpljyVdcA1pE3IOd+nHBLoTIZ2cZ84I58YZdhYzOEIOw
tc4Eqp7SvEzN1uIx9Jul421fos9t0pMXAalIOgGSq4DOYTUFferOpVIsNAdFwzKaVr+1VuVG
GjK9IZkZSW5yJQSN0/Ql0Bqh9JC6gavT8djOK1uTUvaPyhGPKNok7WQhmT5L0kaX1bMAu/pW
RGxC/6udDIRQbwdQkSeu7MbdplrL2iXRDfZ4</vt:lpwstr>
  </property>
  <property fmtid="{D5CDD505-2E9C-101B-9397-08002B2CF9AE}" pid="7" name="_2015_ms_pID_7253432">
    <vt:lpwstr>l3LgDW85JId/aL6JF9m26oOoaYTozGPPZqRG
vWWFBzEEW8FhL7jFDzQ6VC67VNZ1Ug==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1471868659</vt:lpwstr>
  </property>
  <property fmtid="{D5CDD505-2E9C-101B-9397-08002B2CF9AE}" pid="12" name="_AdHocReviewCycleID">
    <vt:i4>-1448421702</vt:i4>
  </property>
  <property fmtid="{D5CDD505-2E9C-101B-9397-08002B2CF9AE}" pid="13" name="_NewReviewCycle">
    <vt:lpwstr/>
  </property>
  <property fmtid="{D5CDD505-2E9C-101B-9397-08002B2CF9AE}" pid="14" name="_EmailSubject">
    <vt:lpwstr>Could we meet this morning?</vt:lpwstr>
  </property>
  <property fmtid="{D5CDD505-2E9C-101B-9397-08002B2CF9AE}" pid="15" name="_AuthorEmail">
    <vt:lpwstr>jsoriaga@qti.qualcomm.com</vt:lpwstr>
  </property>
  <property fmtid="{D5CDD505-2E9C-101B-9397-08002B2CF9AE}" pid="16" name="_AuthorEmailDisplayName">
    <vt:lpwstr>Soriaga, Joseph</vt:lpwstr>
  </property>
  <property fmtid="{D5CDD505-2E9C-101B-9397-08002B2CF9AE}" pid="17" name="_PreviousAdHocReviewCycleID">
    <vt:i4>986782488</vt:i4>
  </property>
</Properties>
</file>