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527" autoAdjust="0"/>
    <p:restoredTop sz="94660"/>
  </p:normalViewPr>
  <p:slideViewPr>
    <p:cSldViewPr>
      <p:cViewPr varScale="1">
        <p:scale>
          <a:sx n="88" d="100"/>
          <a:sy n="88" d="100"/>
        </p:scale>
        <p:origin x="-83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3726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977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792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229600" cy="563562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685800"/>
            <a:ext cx="8915400" cy="6019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36750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5423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5704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10/12/2016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1489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10/12/2016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356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10/12/2016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0981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7342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5137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4E9FB-9978-4AFB-8E58-E80898A864E5}" type="datetimeFigureOut">
              <a:rPr lang="en-US" smtClean="0"/>
              <a:t>10/12/2016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5D58F6-9139-4D24-849C-7170770C14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4135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Interference Measurement Enhancements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3886200"/>
            <a:ext cx="7239000" cy="1752600"/>
          </a:xfrm>
        </p:spPr>
        <p:txBody>
          <a:bodyPr/>
          <a:lstStyle/>
          <a:p>
            <a:r>
              <a:rPr lang="en-US" dirty="0" smtClean="0"/>
              <a:t>CATT, Samsung, CATR, ITRI, InterDigital, KT, KDDI, LG Electronics, ZTE, Xinwei</a:t>
            </a:r>
            <a:endParaRPr 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61260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 smtClean="0"/>
              <a:t>3GPP TSG RAN WG1 Meeting #86bis</a:t>
            </a:r>
            <a:endParaRPr kumimoji="1" lang="zh-CN" altLang="zh-CN" sz="2000" dirty="0" smtClean="0"/>
          </a:p>
          <a:p>
            <a:r>
              <a:rPr kumimoji="1" lang="en-US" altLang="zh-CN" sz="2000" dirty="0" smtClean="0"/>
              <a:t>Lisbon, Portugal, 10th - 14th October 2016</a:t>
            </a:r>
            <a:endParaRPr kumimoji="1" lang="zh-CN" altLang="zh-CN" sz="2000" dirty="0" smtClean="0"/>
          </a:p>
          <a:p>
            <a:pPr eaLnBrk="1" hangingPunct="1"/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kumimoji="1" lang="en-US" altLang="ja-JP" sz="2000" dirty="0" smtClean="0"/>
              <a:t>7.2.2.1.2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391400" y="38100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R1-1610771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499431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900"/>
              </a:spcBef>
            </a:pPr>
            <a:r>
              <a:rPr lang="en-US" sz="2400" dirty="0" smtClean="0"/>
              <a:t>CSI-IM allows simple, straightforward interference measurement processing at UE </a:t>
            </a:r>
          </a:p>
          <a:p>
            <a:pPr>
              <a:spcBef>
                <a:spcPts val="900"/>
              </a:spcBef>
            </a:pPr>
            <a:r>
              <a:rPr lang="en-US" sz="2400" dirty="0" smtClean="0"/>
              <a:t>eNB needs to transmit proper signal on CSI-IM to emulate interference of different transmission hypotheses (e.g. MU pairing)</a:t>
            </a:r>
          </a:p>
          <a:p>
            <a:pPr>
              <a:spcBef>
                <a:spcPts val="900"/>
              </a:spcBef>
            </a:pPr>
            <a:r>
              <a:rPr lang="en-US" sz="2400" dirty="0" smtClean="0"/>
              <a:t>For massive MIMO and a large pool of candidate UEs, the number of MU-MIMO hypotheses grows rapidly</a:t>
            </a:r>
          </a:p>
          <a:p>
            <a:pPr>
              <a:spcBef>
                <a:spcPts val="900"/>
              </a:spcBef>
            </a:pPr>
            <a:r>
              <a:rPr lang="en-US" sz="2400" smtClean="0"/>
              <a:t>From </a:t>
            </a:r>
            <a:r>
              <a:rPr lang="en-US" sz="2400" dirty="0" smtClean="0"/>
              <a:t>UE perspective, each CSI-IM has a periodicity of at most 5ms, and is hardwired to a CSI-RS</a:t>
            </a:r>
          </a:p>
          <a:p>
            <a:pPr>
              <a:spcBef>
                <a:spcPts val="900"/>
              </a:spcBef>
            </a:pPr>
            <a:r>
              <a:rPr lang="en-US" sz="2400" dirty="0" smtClean="0"/>
              <a:t>From eNB perspective, at most 10 CSI-IM (and therefore MU hypotheses) can be used per subframe per cell</a:t>
            </a:r>
          </a:p>
          <a:p>
            <a:pPr>
              <a:spcBef>
                <a:spcPts val="900"/>
              </a:spcBef>
            </a:pPr>
            <a:r>
              <a:rPr lang="en-US" sz="2400" dirty="0" smtClean="0"/>
              <a:t>Inflexible CSI-IM pooling and MU-CSI emulation for eNB scheduling, even with time-domain measurement restriction on CSI-IM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269254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dirty="0" smtClean="0"/>
              <a:t>Support aperiodic CSI-IM for enhanced interference measurement</a:t>
            </a:r>
          </a:p>
          <a:p>
            <a:pPr marL="742950" lvl="2" indent="-342900"/>
            <a:r>
              <a:rPr lang="en-US" sz="2400" dirty="0" smtClean="0"/>
              <a:t>Step </a:t>
            </a:r>
            <a:r>
              <a:rPr lang="en-US" sz="2400" dirty="0"/>
              <a:t>1. RRC </a:t>
            </a:r>
            <a:r>
              <a:rPr lang="en-US" sz="2400" dirty="0" smtClean="0"/>
              <a:t>configuration of Aperiodic CSI-IM</a:t>
            </a:r>
          </a:p>
          <a:p>
            <a:pPr marL="1200150" lvl="3" indent="-342900"/>
            <a:r>
              <a:rPr lang="en-US" sz="2400" dirty="0" smtClean="0"/>
              <a:t>Without </a:t>
            </a:r>
            <a:r>
              <a:rPr lang="en-US" sz="2400" dirty="0" err="1"/>
              <a:t>s</a:t>
            </a:r>
            <a:r>
              <a:rPr lang="en-US" sz="2400" dirty="0" err="1" smtClean="0"/>
              <a:t>ubframe_config</a:t>
            </a:r>
            <a:endParaRPr lang="en-US" sz="2400" dirty="0" smtClean="0"/>
          </a:p>
          <a:p>
            <a:pPr marL="1200150" lvl="3" indent="-342900"/>
            <a:r>
              <a:rPr lang="en-US" sz="2400" dirty="0" smtClean="0"/>
              <a:t>Configure </a:t>
            </a:r>
            <a:r>
              <a:rPr lang="en-US" sz="2400" dirty="0"/>
              <a:t>a UE with </a:t>
            </a:r>
            <a:r>
              <a:rPr lang="en-US" sz="2400" b="1" i="1" dirty="0"/>
              <a:t>K</a:t>
            </a:r>
            <a:r>
              <a:rPr lang="en-US" sz="2400" dirty="0"/>
              <a:t> = {1, 2, .., </a:t>
            </a:r>
            <a:r>
              <a:rPr lang="en-US" sz="2400" dirty="0" smtClean="0"/>
              <a:t>4} CSI-IM</a:t>
            </a:r>
          </a:p>
          <a:p>
            <a:pPr marL="742950" lvl="2" indent="-342900"/>
            <a:r>
              <a:rPr lang="en-US" sz="2400" dirty="0" smtClean="0"/>
              <a:t>Step 2: One </a:t>
            </a:r>
            <a:r>
              <a:rPr lang="en-US" sz="2400" dirty="0"/>
              <a:t>out of </a:t>
            </a:r>
            <a:r>
              <a:rPr lang="en-US" sz="2400" b="1" i="1" dirty="0" smtClean="0"/>
              <a:t>K</a:t>
            </a:r>
            <a:r>
              <a:rPr lang="en-US" sz="2400" dirty="0" smtClean="0"/>
              <a:t> CSI-IM is </a:t>
            </a:r>
            <a:r>
              <a:rPr lang="en-US" sz="2400" dirty="0"/>
              <a:t>selected via the UL-related </a:t>
            </a:r>
            <a:r>
              <a:rPr lang="en-US" sz="2400" dirty="0" smtClean="0"/>
              <a:t>DCI</a:t>
            </a:r>
          </a:p>
          <a:p>
            <a:pPr marL="1200150" lvl="3" indent="-342900"/>
            <a:r>
              <a:rPr lang="en-US" sz="2400" dirty="0" smtClean="0"/>
              <a:t>A </a:t>
            </a:r>
            <a:r>
              <a:rPr lang="en-US" sz="2400" dirty="0"/>
              <a:t>UL grant </a:t>
            </a:r>
            <a:r>
              <a:rPr lang="en-US" sz="2400" dirty="0" smtClean="0"/>
              <a:t>carrying </a:t>
            </a:r>
            <a:r>
              <a:rPr lang="en-US" sz="2400" dirty="0"/>
              <a:t>a CSI request </a:t>
            </a:r>
            <a:r>
              <a:rPr lang="en-US" sz="2400" dirty="0" smtClean="0"/>
              <a:t>indicates interference measurement on one of K CSI-IM resources for </a:t>
            </a:r>
            <a:r>
              <a:rPr lang="en-US" sz="2400" dirty="0"/>
              <a:t>a CSI process for which the CSI is </a:t>
            </a:r>
            <a:r>
              <a:rPr lang="en-US" sz="2400" dirty="0" smtClean="0"/>
              <a:t>requested</a:t>
            </a:r>
          </a:p>
          <a:p>
            <a:pPr marL="1657350" lvl="4" indent="-342900"/>
            <a:r>
              <a:rPr lang="en-US" sz="2400" dirty="0" smtClean="0"/>
              <a:t>An indication of aperiodic CSI-IM independent from CSI request is supported</a:t>
            </a:r>
          </a:p>
          <a:p>
            <a:pPr lvl="2"/>
            <a:r>
              <a:rPr lang="en-US" sz="2400" dirty="0" smtClean="0"/>
              <a:t>Only PUSCH-based A-CSI report is supported</a:t>
            </a:r>
          </a:p>
          <a:p>
            <a:pPr lvl="2"/>
            <a:r>
              <a:rPr lang="en-US" sz="2400" dirty="0" smtClean="0"/>
              <a:t>A-CSI-IM is assumed in the same DL subframe as the UL grant </a:t>
            </a:r>
          </a:p>
          <a:p>
            <a:endParaRPr lang="en-US" sz="2400" dirty="0" smtClean="0"/>
          </a:p>
          <a:p>
            <a:r>
              <a:rPr lang="en-US" sz="2400" dirty="0" smtClean="0"/>
              <a:t>Other interference enhancement mechanism FFS</a:t>
            </a:r>
            <a:endParaRPr lang="en-US" sz="2400" dirty="0"/>
          </a:p>
          <a:p>
            <a:pPr lvl="2"/>
            <a:endParaRPr lang="en-US" sz="2400" dirty="0" smtClean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636215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603</TotalTime>
  <Words>261</Words>
  <Application>Microsoft Office PowerPoint</Application>
  <PresentationFormat>On-screen Show (4:3)</PresentationFormat>
  <Paragraphs>25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Interference Measurement Enhancements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Scope of advanced CSI</dc:title>
  <dc:creator>Eko Onggosanusi</dc:creator>
  <cp:lastModifiedBy>Runhua Chen</cp:lastModifiedBy>
  <cp:revision>100</cp:revision>
  <dcterms:created xsi:type="dcterms:W3CDTF">2016-05-23T04:09:27Z</dcterms:created>
  <dcterms:modified xsi:type="dcterms:W3CDTF">2016-10-12T07:39:10Z</dcterms:modified>
</cp:coreProperties>
</file>