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65" autoAdjust="0"/>
    <p:restoredTop sz="96301" autoAdjust="0"/>
  </p:normalViewPr>
  <p:slideViewPr>
    <p:cSldViewPr>
      <p:cViewPr varScale="1">
        <p:scale>
          <a:sx n="86" d="100"/>
          <a:sy n="86" d="100"/>
        </p:scale>
        <p:origin x="1362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FF4D7-D74F-4D77-9109-B5829B77BDE0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3B10B-6947-4C2E-B663-F6B25248F6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94FE4-CC3A-4231-A64F-1DE2BDC8766E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4A73E-8C76-4F7F-8660-41FC35244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BE861-FEEE-4E83-8679-F2DE2A7ACC2C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86C0B-2B31-4ADD-932D-FD31423E21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778A8-4D53-45CB-8C74-68EB5B9ACB00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092C3-02F3-49AE-BEA4-FF6CCE0FC1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D4EE7-984D-464B-BC91-5D129EC3D968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C5667-FDED-47FD-B466-C368333E9B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D8DE8-FBC2-4716-80F7-2F339D432A78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24799-78E7-4A28-9F06-EE0D145654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C8B76-2C34-4EB7-B7D8-4579772D4219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84C4E-271C-458A-B039-DBA4B2C506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8C216-9412-4ADD-8150-954E4B5552AB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A87E6-F1A0-4749-8410-3F7C38D37E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18612-9416-4E2A-A0C9-A3028246C315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75427-290A-4870-BBDF-136C795C21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FE699-3859-45C0-B11F-8D502067D2F4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DCDAC-C305-4041-A0A7-9F89F065D0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35AB0-D6AD-4E26-AB8D-B8CDF33D4D0C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772C4-0ADE-43AD-A933-CB0DCC34A9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F4F7F82A-6EE1-4E5E-8788-8919CE7D6998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824703CF-4B28-4605-9F14-29A2E5D6BC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dirty="0"/>
              <a:t>WF on DMRS for PUSCH in </a:t>
            </a:r>
            <a:r>
              <a:rPr lang="en-US" altLang="zh-CN" dirty="0" err="1"/>
              <a:t>UpPTS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4149725"/>
            <a:ext cx="6400800" cy="2087587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CMCC</a:t>
            </a: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625"/>
            <a:ext cx="54991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3GPP TSG RAN WG1 Meeting #86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bis</a:t>
            </a:r>
            <a:endParaRPr lang="en-US" altLang="ja-JP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Lisbon, Portugal, October 10th – 14th, 2016</a:t>
            </a:r>
          </a:p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Agenda item 7.2.7</a:t>
            </a:r>
            <a:endParaRPr lang="ja-JP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7380288" y="217488"/>
            <a:ext cx="1638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en-US" b="1" dirty="0"/>
              <a:t>R1-1610696</a:t>
            </a:r>
            <a:endParaRPr lang="en-US" altLang="en-US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sz="2000" dirty="0"/>
              <a:t>In RAN#71, a new Work Item on Uplink Capacity Enhancements for LTE was approved, aiming for enhancing the uplink capacity of LTE by means of introducing uplink 256QAM, and supporting PUSCH transmission in </a:t>
            </a:r>
            <a:r>
              <a:rPr lang="en-GB" altLang="zh-CN" sz="2000" dirty="0" err="1"/>
              <a:t>UpPTS</a:t>
            </a:r>
            <a:endParaRPr lang="en-GB" altLang="zh-CN" sz="2000" dirty="0"/>
          </a:p>
          <a:p>
            <a:r>
              <a:rPr lang="en-GB" altLang="zh-CN" sz="2000" dirty="0"/>
              <a:t> The objectives of the work of PUSCH in </a:t>
            </a:r>
            <a:r>
              <a:rPr lang="en-GB" altLang="zh-CN" sz="2000" dirty="0" err="1"/>
              <a:t>UpPTS</a:t>
            </a:r>
            <a:r>
              <a:rPr lang="en-GB" altLang="zh-CN" sz="2000" dirty="0"/>
              <a:t> that related to RAN1 include</a:t>
            </a:r>
          </a:p>
          <a:p>
            <a:pPr lvl="1"/>
            <a:r>
              <a:rPr lang="en-US" altLang="zh-CN" sz="1800" i="1" dirty="0"/>
              <a:t>Specify mechanism for supporting PUSCH transmission in special </a:t>
            </a:r>
            <a:r>
              <a:rPr lang="en-US" altLang="zh-CN" sz="1800" i="1" dirty="0" err="1"/>
              <a:t>subframe</a:t>
            </a:r>
            <a:r>
              <a:rPr lang="en-US" altLang="zh-CN" sz="1800" i="1" dirty="0"/>
              <a:t> with </a:t>
            </a:r>
            <a:r>
              <a:rPr lang="en-US" altLang="zh-CN" sz="1800" i="1" dirty="0" err="1"/>
              <a:t>DwPTS</a:t>
            </a:r>
            <a:r>
              <a:rPr lang="en-US" altLang="zh-CN" sz="1800" i="1" dirty="0"/>
              <a:t> of 6 OFDM symbols, GP of 2 OFDM symbols.</a:t>
            </a:r>
            <a:endParaRPr lang="en-US" altLang="zh-CN" sz="1800" dirty="0"/>
          </a:p>
          <a:p>
            <a:pPr lvl="1"/>
            <a:r>
              <a:rPr lang="en-US" altLang="zh-CN" sz="1800" i="1" dirty="0"/>
              <a:t>Backward compatibility with legacy UEs is maintained</a:t>
            </a:r>
          </a:p>
          <a:p>
            <a:r>
              <a:rPr lang="en-US" altLang="zh-CN" sz="2000" dirty="0"/>
              <a:t>For PUSCH in </a:t>
            </a:r>
            <a:r>
              <a:rPr lang="en-US" altLang="zh-CN" sz="2000" dirty="0" err="1"/>
              <a:t>UpPTS</a:t>
            </a:r>
            <a:r>
              <a:rPr lang="en-US" altLang="zh-CN" sz="2000" dirty="0"/>
              <a:t>, the DMRS transmission needs to be determined.</a:t>
            </a:r>
            <a:endParaRPr lang="en-GB" altLang="zh-CN" sz="1800" dirty="0"/>
          </a:p>
        </p:txBody>
      </p:sp>
    </p:spTree>
    <p:extLst>
      <p:ext uri="{BB962C8B-B14F-4D97-AF65-F5344CB8AC3E}">
        <p14:creationId xmlns:p14="http://schemas.microsoft.com/office/powerpoint/2010/main" val="484492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8356" y="1448613"/>
            <a:ext cx="8507288" cy="4525963"/>
          </a:xfrm>
        </p:spPr>
        <p:txBody>
          <a:bodyPr/>
          <a:lstStyle/>
          <a:p>
            <a:r>
              <a:rPr lang="en-US" altLang="zh-CN" sz="2400" dirty="0"/>
              <a:t>S</a:t>
            </a:r>
            <a:r>
              <a:rPr lang="en-GB" altLang="zh-CN" sz="2400" dirty="0" err="1"/>
              <a:t>upport</a:t>
            </a:r>
            <a:r>
              <a:rPr lang="en-GB" altLang="zh-CN" sz="2400" dirty="0"/>
              <a:t> the RRC configuration of the following two alternatives on DMRS transmission for PUSCH in </a:t>
            </a:r>
            <a:r>
              <a:rPr lang="en-GB" altLang="zh-CN" sz="2400" dirty="0" err="1"/>
              <a:t>UpPTS</a:t>
            </a:r>
            <a:endParaRPr lang="en-GB" altLang="zh-CN" sz="2400" dirty="0"/>
          </a:p>
          <a:p>
            <a:pPr lvl="1"/>
            <a:r>
              <a:rPr lang="en-GB" altLang="zh-CN" sz="2000" dirty="0"/>
              <a:t>Alt1: DMRS for PUSCH in </a:t>
            </a:r>
            <a:r>
              <a:rPr lang="en-GB" altLang="zh-CN" sz="2000" dirty="0" err="1"/>
              <a:t>UpPTS</a:t>
            </a:r>
            <a:r>
              <a:rPr lang="en-GB" altLang="zh-CN" sz="2000" dirty="0"/>
              <a:t> is transmitted in the </a:t>
            </a:r>
            <a:r>
              <a:rPr lang="en-GB" altLang="zh-CN" sz="2000" dirty="0" err="1"/>
              <a:t>UpPTS</a:t>
            </a:r>
            <a:endParaRPr lang="en-GB" altLang="zh-CN" sz="2000" dirty="0"/>
          </a:p>
          <a:p>
            <a:pPr lvl="2"/>
            <a:r>
              <a:rPr lang="en-GB" altLang="zh-CN" sz="1800" dirty="0"/>
              <a:t>The legacy DMRS pattern is reused, </a:t>
            </a:r>
            <a:r>
              <a:rPr lang="en-GB" altLang="zh-CN" sz="1800" dirty="0" err="1"/>
              <a:t>i.e</a:t>
            </a:r>
            <a:r>
              <a:rPr lang="en-GB" altLang="zh-CN" sz="1800" dirty="0"/>
              <a:t>, </a:t>
            </a:r>
            <a:r>
              <a:rPr lang="en-US" altLang="zh-CN" sz="1800" dirty="0"/>
              <a:t>the symbol index </a:t>
            </a:r>
            <a:r>
              <a:rPr lang="en-US" altLang="zh-CN" sz="1800" i="1" dirty="0"/>
              <a:t>l</a:t>
            </a:r>
            <a:r>
              <a:rPr lang="en-US" altLang="zh-CN" sz="1800" dirty="0"/>
              <a:t>=3 for normal CP, and the symbol index </a:t>
            </a:r>
            <a:r>
              <a:rPr lang="en-US" altLang="zh-CN" sz="1800" i="1" dirty="0"/>
              <a:t>l</a:t>
            </a:r>
            <a:r>
              <a:rPr lang="en-US" altLang="zh-CN" sz="1800" dirty="0"/>
              <a:t>=2 for extended CP</a:t>
            </a:r>
          </a:p>
          <a:p>
            <a:pPr lvl="1"/>
            <a:r>
              <a:rPr lang="en-GB" altLang="zh-CN" sz="2000" dirty="0"/>
              <a:t>Alt2: DMRS for PUSCH in </a:t>
            </a:r>
            <a:r>
              <a:rPr lang="en-GB" altLang="zh-CN" sz="2000" dirty="0" err="1"/>
              <a:t>UpPTS</a:t>
            </a:r>
            <a:r>
              <a:rPr lang="en-GB" altLang="zh-CN" sz="2000" dirty="0"/>
              <a:t> is transmitted in the following UL </a:t>
            </a:r>
            <a:r>
              <a:rPr lang="en-GB" altLang="zh-CN" sz="2000" dirty="0" err="1"/>
              <a:t>subframe</a:t>
            </a:r>
            <a:r>
              <a:rPr lang="en-GB" altLang="zh-CN" sz="2000" dirty="0"/>
              <a:t>, and reuse the legacy DMRS pattern in normal UL </a:t>
            </a:r>
            <a:r>
              <a:rPr lang="en-GB" altLang="zh-CN" sz="2000" dirty="0" err="1"/>
              <a:t>subframe</a:t>
            </a:r>
            <a:endParaRPr lang="en-GB" altLang="zh-CN" sz="2000" dirty="0"/>
          </a:p>
          <a:p>
            <a:endParaRPr lang="en-GB" altLang="zh-CN" sz="2400" dirty="0"/>
          </a:p>
          <a:p>
            <a:endParaRPr lang="en-GB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3360639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12255</TotalTime>
  <Words>204</Words>
  <Application>Microsoft Office PowerPoint</Application>
  <PresentationFormat>全屏显示(4:3)</PresentationFormat>
  <Paragraphs>17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Office Theme</vt:lpstr>
      <vt:lpstr>WF on DMRS for PUSCH in UpPTS</vt:lpstr>
      <vt:lpstr>Background</vt:lpstr>
      <vt:lpstr>Proposals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Huawei</dc:creator>
  <cp:lastModifiedBy>Xueying</cp:lastModifiedBy>
  <cp:revision>569</cp:revision>
  <dcterms:created xsi:type="dcterms:W3CDTF">2015-04-22T00:12:23Z</dcterms:created>
  <dcterms:modified xsi:type="dcterms:W3CDTF">2016-10-11T14:14:08Z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(4)xFW/NSKwLE+U48VRiOY63uEa+cuwT4xgzXN0aygJC2trQN4IaiZfSWXiTF8j6dmNWV4wzAbO_x000d_
d1njV0AOe88XX33xwMbCzBXovMgbpFYUB69kjy1N2Cv1TaDJvEXMnjKII2OoVIkkALmdWqMf_x000d_
zSGooTFMGl3B1sGhJ+Poysa/ukKSVjs97xnEoUbGoQM1xi8gUXLmrWr/GXpW0jZDZSoYEnk1_x000d_
5O13u/ODK2Ph0ogH7X</vt:lpwstr>
  </property>
  <property fmtid="{D5CDD505-2E9C-101B-9397-08002B2CF9AE}" pid="3" name="_new_ms_pID_725431">
    <vt:lpwstr>Xppobdn55h9Git+B1Y4oZ3gbgsVKastl+seNh2MIzg/L2wXtw8YhP4_x000d_
5fEfu1DqJo0YFr6g4U3xaAll7OVjj9QzLRt3ET49P9g1xPMPgRx9aa+kjf8ud+pfVxq/n6oo_x000d_
TSJczSfhN+ULce+4TcRnwWqV/bGe7xX++3HXIShFbRo2624eZjXn49fqkLCKlWLL3p6CE6XI_x000d_
w9FnoXtQ0dTjpvLTfiDps08+RurZgSXjverb</vt:lpwstr>
  </property>
  <property fmtid="{D5CDD505-2E9C-101B-9397-08002B2CF9AE}" pid="4" name="_new_ms_pID_725432">
    <vt:lpwstr>IJr0dpuAi/4irNRoTUyE6J6d6ymn63LUgatx_x000d_
/KbkIjn2QL+NHkcLS80lI7VGWS3PqE50MAjfLZyh0OoCBum3ULQZaOgb1UhXgKrK5Da+wLI+_x000d_
2xYtph5GpJ7N5zgz4zjkc02za0yr7npyZqlxV/uEVVfcCZdhY84NkP12okV9EG091TqA0Gbz_x000d_
Is72HX8rp1IGje5i+Ga3B7TqfYfVYu3fq5eaZ7mHlk8n4BuqxseQI1</vt:lpwstr>
  </property>
  <property fmtid="{D5CDD505-2E9C-101B-9397-08002B2CF9AE}" pid="5" name="_new_ms_pID_725433">
    <vt:lpwstr>DKirwWWBPPH6XoPmu/_x000d_
dWcSOFftz1eYLAc2ZS7MkTVEDtc=</vt:lpwstr>
  </property>
  <property fmtid="{D5CDD505-2E9C-101B-9397-08002B2CF9AE}" pid="6" name="_new_ms_pID_72543_00">
    <vt:lpwstr>_new_ms_pID_72543</vt:lpwstr>
  </property>
  <property fmtid="{D5CDD505-2E9C-101B-9397-08002B2CF9AE}" pid="7" name="_new_ms_pID_725431_00">
    <vt:lpwstr>_new_ms_pID_725431</vt:lpwstr>
  </property>
  <property fmtid="{D5CDD505-2E9C-101B-9397-08002B2CF9AE}" pid="8" name="_new_ms_pID_725432_00">
    <vt:lpwstr>_new_ms_pID_725432</vt:lpwstr>
  </property>
  <property fmtid="{D5CDD505-2E9C-101B-9397-08002B2CF9AE}" pid="9" name="_new_ms_pID_725433_00">
    <vt:lpwstr>_new_ms_pID_725433</vt:lpwstr>
  </property>
  <property fmtid="{D5CDD505-2E9C-101B-9397-08002B2CF9AE}" pid="10" name="_2015_ms_pID_725343">
    <vt:lpwstr>(3)QUilqRlz256Y1Xq9lrkvL4SV6iHLH4k8wNfjeDCjp7VEMLeAtkCAIQN1IijvthTVA6SkaYNn
Rf7iZwWx+vA2TZwNC5XpG96ORK2EFNlKP3nYx6L4gQA1SECwXMt7I8igL6tE1MT4L+vVYgRg
mpGfosBSDetQB4ux2HS/Dh22lm8hpX97LjOz6kriWCaw6r6nI9foQ8P4Z9Kn2vF7apd+XGIz
VWP+9CVFRgU9QeM0To</vt:lpwstr>
  </property>
  <property fmtid="{D5CDD505-2E9C-101B-9397-08002B2CF9AE}" pid="11" name="_2015_ms_pID_725343_00">
    <vt:lpwstr>_2015_ms_pID_725343</vt:lpwstr>
  </property>
  <property fmtid="{D5CDD505-2E9C-101B-9397-08002B2CF9AE}" pid="12" name="_2015_ms_pID_7253431">
    <vt:lpwstr>ZvCt/ruWlBcMzG2Q2GnXKBDlZnn4zQhjcEfwB544KwokgKHcMGDuGU
R56R6fEwM4VGIvxgAoG7HkPwaeytI4Jggr488p+uZiYxVhNi8+delfvGupKHGEIIo9bSwObP
253dF0m59eGF+BGaWXFUNXzJctSrNiRf+WM7oEk4XGUqQ9CI6g2oyza0BuPBgT6oHI1myj/g
rMPaF05WbQPT5IijMBz2EZsotVmJj8nOvmWM</vt:lpwstr>
  </property>
  <property fmtid="{D5CDD505-2E9C-101B-9397-08002B2CF9AE}" pid="13" name="_2015_ms_pID_7253431_00">
    <vt:lpwstr>_2015_ms_pID_7253431</vt:lpwstr>
  </property>
  <property fmtid="{D5CDD505-2E9C-101B-9397-08002B2CF9AE}" pid="14" name="_2015_ms_pID_7253432">
    <vt:lpwstr>mz/2bmKRsJgDZ8gHtVzjJACnNhENNhO1aId1
jJm8tnI7lhMOfu1+ruL5JTihcmlM62wJSXMEoEhe/myLzJdoNSvrBWtDpeCzeTLGVHz3jD3v
mHXVCGNHuVTNqsRiWlIDSw==</vt:lpwstr>
  </property>
  <property fmtid="{D5CDD505-2E9C-101B-9397-08002B2CF9AE}" pid="15" name="_2015_ms_pID_7253432_00">
    <vt:lpwstr>_2015_ms_pID_7253432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1460244347</vt:lpwstr>
  </property>
</Properties>
</file>