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8" r:id="rId3"/>
    <p:sldId id="290" r:id="rId4"/>
    <p:sldId id="29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89675" autoAdjust="0"/>
  </p:normalViewPr>
  <p:slideViewPr>
    <p:cSldViewPr>
      <p:cViewPr>
        <p:scale>
          <a:sx n="90" d="100"/>
          <a:sy n="90" d="100"/>
        </p:scale>
        <p:origin x="-38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eMBB</a:t>
            </a:r>
            <a:r>
              <a:rPr lang="en-US" dirty="0" smtClean="0"/>
              <a:t> data channel coding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Samsung</a:t>
            </a:r>
            <a:r>
              <a:rPr lang="en-US" altLang="zh-CN" dirty="0"/>
              <a:t>, Qualcomm Incorporated, Nokia, </a:t>
            </a:r>
            <a:r>
              <a:rPr lang="en-US" altLang="zh-CN" dirty="0" smtClean="0"/>
              <a:t>ASB</a:t>
            </a:r>
            <a:r>
              <a:rPr lang="en-US" altLang="zh-CN" dirty="0" smtClean="0"/>
              <a:t>, Verizon Wireless, KT </a:t>
            </a:r>
            <a:r>
              <a:rPr lang="en-US" altLang="zh-CN" dirty="0" smtClean="0"/>
              <a:t>Corporation</a:t>
            </a:r>
            <a:r>
              <a:rPr lang="en-US" altLang="zh-CN" dirty="0" smtClean="0"/>
              <a:t>, KDDI, ETRI, IITH, IITM, </a:t>
            </a:r>
            <a:r>
              <a:rPr lang="en-US" altLang="zh-CN" dirty="0" err="1" smtClean="0"/>
              <a:t>CEWiT</a:t>
            </a:r>
            <a:r>
              <a:rPr lang="en-US" altLang="zh-CN" dirty="0" smtClean="0"/>
              <a:t>, </a:t>
            </a:r>
            <a:r>
              <a:rPr lang="en-US" altLang="zh-CN" dirty="0" smtClean="0"/>
              <a:t>Reliance </a:t>
            </a:r>
            <a:r>
              <a:rPr lang="en-US" altLang="zh-CN" dirty="0" err="1" smtClean="0"/>
              <a:t>Jio</a:t>
            </a:r>
            <a:r>
              <a:rPr lang="en-US" altLang="zh-CN" dirty="0" smtClean="0"/>
              <a:t>,</a:t>
            </a:r>
            <a:br>
              <a:rPr lang="en-US" altLang="zh-CN" dirty="0" smtClean="0"/>
            </a:br>
            <a:r>
              <a:rPr lang="en-US" altLang="zh-CN" dirty="0" smtClean="0"/>
              <a:t> </a:t>
            </a:r>
            <a:r>
              <a:rPr lang="en-US" altLang="zh-CN" dirty="0" err="1" smtClean="0"/>
              <a:t>Tejas</a:t>
            </a:r>
            <a:r>
              <a:rPr lang="en-US" altLang="zh-CN" dirty="0"/>
              <a:t> </a:t>
            </a:r>
            <a:r>
              <a:rPr lang="en-US" altLang="zh-CN" dirty="0" smtClean="0"/>
              <a:t>Network, Xilinx, Sony, SKT, Intel, Sharp, </a:t>
            </a:r>
            <a:r>
              <a:rPr lang="en-US" altLang="zh-CN" dirty="0" smtClean="0"/>
              <a:t>MTI, National Instrument,</a:t>
            </a:r>
            <a:endParaRPr lang="en-US" altLang="ko-KR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1610689</a:t>
            </a:r>
            <a:endParaRPr lang="en-US" altLang="zh-CN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ko-KR" b="1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Conclusion of RAN1#86:</a:t>
            </a:r>
            <a:endParaRPr lang="ko-KR" altLang="ko-KR" b="1" dirty="0" smtClean="0"/>
          </a:p>
          <a:p>
            <a:pPr lvl="0" hangingPunct="0"/>
            <a:r>
              <a:rPr lang="en-US" altLang="ko-KR" dirty="0" smtClean="0"/>
              <a:t>The </a:t>
            </a:r>
            <a:r>
              <a:rPr lang="en-US" altLang="ko-KR" dirty="0" err="1"/>
              <a:t>eMBB</a:t>
            </a:r>
            <a:r>
              <a:rPr lang="en-US" altLang="ko-KR" dirty="0"/>
              <a:t> data channel coding scheme will be chosen at RAN1#86bis</a:t>
            </a:r>
            <a:endParaRPr lang="ko-KR" altLang="ko-KR" dirty="0"/>
          </a:p>
          <a:p>
            <a:pPr lvl="1" hangingPunct="0"/>
            <a:r>
              <a:rPr lang="en-US" altLang="ko-KR" dirty="0"/>
              <a:t>including agreeing on the observations that led to the decision. </a:t>
            </a:r>
            <a:endParaRPr lang="ko-KR" altLang="ko-KR" dirty="0"/>
          </a:p>
          <a:p>
            <a:pPr lvl="0" hangingPunct="0"/>
            <a:r>
              <a:rPr lang="en-US" altLang="ko-KR" dirty="0"/>
              <a:t>Companies are encouraged to:</a:t>
            </a:r>
            <a:endParaRPr lang="ko-KR" altLang="ko-KR" dirty="0"/>
          </a:p>
          <a:p>
            <a:pPr lvl="1" hangingPunct="0"/>
            <a:r>
              <a:rPr lang="en-US" altLang="ko-KR" dirty="0"/>
              <a:t>continue analysis and comparison in order to inform the final decision at RAN1#86bis</a:t>
            </a:r>
            <a:endParaRPr lang="ko-KR" altLang="ko-KR" dirty="0"/>
          </a:p>
          <a:p>
            <a:pPr lvl="1" hangingPunct="0"/>
            <a:r>
              <a:rPr lang="en-US" altLang="ko-KR" dirty="0"/>
              <a:t>provide any remaining details, especially focusing on LDPC (in view of the situation in this meeting) </a:t>
            </a:r>
            <a:endParaRPr lang="ko-KR" altLang="ko-KR" dirty="0"/>
          </a:p>
          <a:p>
            <a:pPr lvl="1" hangingPunct="0"/>
            <a:r>
              <a:rPr lang="en-US" altLang="ko-KR" dirty="0"/>
              <a:t>provide any remaining details of the flexibility requirements and how they can be satisfied, and corresponding implementation complexity and any impact on performance</a:t>
            </a:r>
            <a:endParaRPr lang="ko-KR" altLang="ko-KR" dirty="0"/>
          </a:p>
          <a:p>
            <a:pPr lvl="0" hangingPunct="0"/>
            <a:r>
              <a:rPr lang="en-US" altLang="ko-KR" dirty="0"/>
              <a:t>Note that consideration of combinations of coding schemes is not precluded. </a:t>
            </a:r>
            <a:endParaRPr lang="ko-KR" altLang="ko-KR" dirty="0"/>
          </a:p>
          <a:p>
            <a:pPr lvl="0" hangingPunct="0"/>
            <a:r>
              <a:rPr lang="en-US" altLang="ko-KR" dirty="0"/>
              <a:t>In case of changes to proposals already available, companies are encouraged to provide them at least 1 week before the normal submission deadline for RAN1#86bis. 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23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Observation</a:t>
            </a:r>
          </a:p>
          <a:p>
            <a:pPr lvl="1"/>
            <a:r>
              <a:rPr lang="en-US" altLang="ko-KR" sz="2000" dirty="0"/>
              <a:t>LDPC codes can efficiently support the whole range of </a:t>
            </a:r>
            <a:r>
              <a:rPr lang="en-US" altLang="ko-KR" sz="2000" dirty="0" err="1"/>
              <a:t>eMBB</a:t>
            </a:r>
            <a:r>
              <a:rPr lang="en-US" altLang="ko-KR" sz="2000" dirty="0"/>
              <a:t> data channel rates, </a:t>
            </a:r>
            <a:r>
              <a:rPr lang="en-US" altLang="ko-KR" sz="2000" dirty="0" smtClean="0"/>
              <a:t>block lengths</a:t>
            </a:r>
            <a:r>
              <a:rPr lang="en-US" altLang="ko-KR" sz="2000" dirty="0"/>
              <a:t>, and IR HARQ with fine </a:t>
            </a:r>
            <a:r>
              <a:rPr lang="en-US" altLang="ko-KR" sz="2000" dirty="0" smtClean="0"/>
              <a:t>granularity</a:t>
            </a:r>
          </a:p>
          <a:p>
            <a:pPr lvl="1"/>
            <a:r>
              <a:rPr lang="en-US" altLang="ko-KR" sz="2000" dirty="0" smtClean="0"/>
              <a:t>LDPC codes </a:t>
            </a:r>
            <a:r>
              <a:rPr lang="en-US" altLang="ko-KR" sz="2000" dirty="0" smtClean="0"/>
              <a:t>can provide </a:t>
            </a:r>
            <a:r>
              <a:rPr lang="en-US" altLang="ko-KR" sz="2000" dirty="0" smtClean="0"/>
              <a:t>better area and energy efficiency than other coding schemes, especially for high throughput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LDPC codes are </a:t>
            </a:r>
            <a:r>
              <a:rPr lang="en-US" altLang="ko-KR" sz="2000" dirty="0" smtClean="0"/>
              <a:t>amenable </a:t>
            </a:r>
            <a:r>
              <a:rPr lang="en-US" altLang="ko-KR" sz="2000" dirty="0" smtClean="0"/>
              <a:t>to </a:t>
            </a:r>
            <a:r>
              <a:rPr lang="en-US" altLang="ko-KR" sz="2000" dirty="0" smtClean="0"/>
              <a:t>parallelization and can provide better decoding latency</a:t>
            </a:r>
          </a:p>
          <a:p>
            <a:endParaRPr lang="en-US" altLang="ko-KR" sz="28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46494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Adopt LDPC code for </a:t>
            </a:r>
            <a:r>
              <a:rPr lang="en-US" altLang="ko-KR" sz="2400" dirty="0" err="1"/>
              <a:t>eMBB</a:t>
            </a:r>
            <a:r>
              <a:rPr lang="en-US" altLang="ko-KR" sz="2400" dirty="0"/>
              <a:t> data channel as single coding scheme</a:t>
            </a:r>
          </a:p>
          <a:p>
            <a:endParaRPr lang="en-US" altLang="ko-KR" sz="2800" dirty="0" smtClean="0"/>
          </a:p>
          <a:p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98607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5574</TotalTime>
  <Words>236</Words>
  <Application>Microsoft Office PowerPoint</Application>
  <PresentationFormat>화면 슬라이드 쇼(4:3)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主题</vt:lpstr>
      <vt:lpstr>Way forward on eMBB data channel coding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Hongsil Jeong</cp:lastModifiedBy>
  <cp:revision>518</cp:revision>
  <dcterms:created xsi:type="dcterms:W3CDTF">2015-02-09T15:32:33Z</dcterms:created>
  <dcterms:modified xsi:type="dcterms:W3CDTF">2016-10-11T14:03:53Z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(3)0K7zz3JPhFYM/GoV0sqBzHabe8vLUoCPcq2pNhjo5jPAm+Y8yMKsPRMnIyirbzmVkFzA0oSr
QKo2LHAOF1impG6oLV38N5mHId5Zx4aiOAu+SxvDlYCvQlueca0LxYusMVv65e9KNfVqvOtn
9DwaRMUiahIH84eDodgCv/pUD6fN+Jq7ZGa0iMo+MVi82BRiWg7VuCpDiVPdpbOo7wFubNiU
gqOmdElHC6nqZtg/0f</vt:lpwstr>
  </property>
  <property fmtid="{D5CDD505-2E9C-101B-9397-08002B2CF9AE}" pid="6" name="_2015_ms_pID_7253431">
    <vt:lpwstr>pGxG1me4EOIpljyVdcA1pE3IOd+nHBLoTIZ2cZ84I58YZdhYzOEIOw
tc4Eqp7SvEzN1uIx9Jul421fos9t0pMXAalIOgGSq4DOYTUFferOpVIsNAdFwzKaVr+1VuVG
GjK9IZkZSW5yJQSN0/Ql0Bqh9JC6gavT8djOK1uTUvaPyhGPKNok7WQhmT5L0kaX1bMAu/pW
RGxC/6udDIRQbwdQkSeu7MbdplrL2iXRDfZ4</vt:lpwstr>
  </property>
  <property fmtid="{D5CDD505-2E9C-101B-9397-08002B2CF9AE}" pid="7" name="_2015_ms_pID_7253432">
    <vt:lpwstr>l3LgDW85JId/aL6JF9m26oOoaYTozGPPZqRG
vWWFBzEEW8FhL7jFDzQ6VC67VNZ1Ug==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1471868659</vt:lpwstr>
  </property>
  <property fmtid="{D5CDD505-2E9C-101B-9397-08002B2CF9AE}" pid="12" name="_AdHocReviewCycleID">
    <vt:i4>986782488</vt:i4>
  </property>
  <property fmtid="{D5CDD505-2E9C-101B-9397-08002B2CF9AE}" pid="13" name="_NewReviewCycle">
    <vt:lpwstr/>
  </property>
  <property fmtid="{D5CDD505-2E9C-101B-9397-08002B2CF9AE}" pid="14" name="_EmailSubject">
    <vt:lpwstr>RE: [channelCoding] WF on LDPC for EMBB (RAN1 #86bis)</vt:lpwstr>
  </property>
  <property fmtid="{D5CDD505-2E9C-101B-9397-08002B2CF9AE}" pid="15" name="_AuthorEmail">
    <vt:lpwstr>jsoriaga@qti.qualcomm.com</vt:lpwstr>
  </property>
  <property fmtid="{D5CDD505-2E9C-101B-9397-08002B2CF9AE}" pid="16" name="_AuthorEmailDisplayName">
    <vt:lpwstr>Soriaga, Joseph</vt:lpwstr>
  </property>
</Properties>
</file>