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search </a:t>
            </a:r>
            <a:r>
              <a:rPr lang="en-US" smtClean="0"/>
              <a:t>space design </a:t>
            </a:r>
            <a:r>
              <a:rPr lang="en-US" dirty="0" smtClean="0"/>
              <a:t>for SC-PTM in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R1-1610644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October 10-14,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7.2.9.2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4365"/>
            <a:ext cx="10515600" cy="5392270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In NB-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IoT’s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Rel-14 WID, multi-cast downlink transmission is to be supported based on Rel-13 SC-PTM</a:t>
            </a: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 lvl="1" hangingPunct="0"/>
            <a:r>
              <a:rPr lang="en-US" altLang="zh-CN" i="1" dirty="0" smtClean="0">
                <a:latin typeface="Arial" pitchFamily="34" charset="0"/>
                <a:cs typeface="Arial" pitchFamily="34" charset="0"/>
              </a:rPr>
              <a:t>Introduction of necessary enhancements to support narrowband operation, e.g. support of NPDCCH, and coverage enhancement, e.g. repetitions</a:t>
            </a:r>
          </a:p>
          <a:p>
            <a:pPr lvl="1" hangingPunct="0"/>
            <a:endParaRPr lang="en-US" altLang="zh-CN" i="1" dirty="0">
              <a:latin typeface="Arial" pitchFamily="34" charset="0"/>
              <a:cs typeface="Arial" pitchFamily="34" charset="0"/>
            </a:endParaRPr>
          </a:p>
          <a:p>
            <a:pPr hangingPunct="0"/>
            <a:r>
              <a:rPr lang="en-US" altLang="zh-CN" dirty="0">
                <a:latin typeface="Arial" pitchFamily="34" charset="0"/>
                <a:cs typeface="Arial" pitchFamily="34" charset="0"/>
              </a:rPr>
              <a:t>Search 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spaces </a:t>
            </a:r>
            <a:r>
              <a:rPr lang="en-US" altLang="zh-CN" dirty="0">
                <a:latin typeface="Arial" pitchFamily="34" charset="0"/>
                <a:cs typeface="Arial" pitchFamily="34" charset="0"/>
              </a:rPr>
              <a:t>should be defined for NB-</a:t>
            </a:r>
            <a:r>
              <a:rPr lang="en-US" altLang="zh-CN" dirty="0" err="1">
                <a:latin typeface="Arial" pitchFamily="34" charset="0"/>
                <a:cs typeface="Arial" pitchFamily="34" charset="0"/>
              </a:rPr>
              <a:t>IoT</a:t>
            </a:r>
            <a:r>
              <a:rPr lang="en-US" altLang="zh-CN" dirty="0">
                <a:latin typeface="Arial" pitchFamily="34" charset="0"/>
                <a:cs typeface="Arial" pitchFamily="34" charset="0"/>
              </a:rPr>
              <a:t> multicast considering the capability of NB-</a:t>
            </a:r>
            <a:r>
              <a:rPr lang="en-US" altLang="zh-CN" dirty="0" err="1">
                <a:latin typeface="Arial" pitchFamily="34" charset="0"/>
                <a:cs typeface="Arial" pitchFamily="34" charset="0"/>
              </a:rPr>
              <a:t>IoT</a:t>
            </a:r>
            <a:r>
              <a:rPr lang="en-US" altLang="zh-CN" dirty="0">
                <a:latin typeface="Arial" pitchFamily="34" charset="0"/>
                <a:cs typeface="Arial" pitchFamily="34" charset="0"/>
              </a:rPr>
              <a:t> UEs, e.g. no possibility to simultaneously monitor two different search spaces.</a:t>
            </a:r>
            <a:endParaRPr lang="en-US" altLang="zh-CN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 1/2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r>
              <a:rPr lang="en-US" dirty="0" smtClean="0"/>
              <a:t>SC-MTCH is scheduled by NPDCCH carrying DCI in a </a:t>
            </a:r>
            <a:r>
              <a:rPr lang="en-US" dirty="0"/>
              <a:t>new search space type, based on Type1-CSS, called </a:t>
            </a:r>
            <a:r>
              <a:rPr lang="en-US" dirty="0" smtClean="0"/>
              <a:t>Type1-MSS:</a:t>
            </a:r>
            <a:endParaRPr lang="en-US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For an </a:t>
            </a:r>
            <a:r>
              <a:rPr lang="en-US" dirty="0" smtClean="0"/>
              <a:t>NPDCCH </a:t>
            </a:r>
            <a:r>
              <a:rPr lang="en-US" dirty="0"/>
              <a:t>candidate with number of repetitions </a:t>
            </a:r>
            <a:r>
              <a:rPr lang="en-US" dirty="0" err="1"/>
              <a:t>Ri</a:t>
            </a:r>
            <a:r>
              <a:rPr lang="en-US" dirty="0"/>
              <a:t>, UE needs to monitor a single candidate which starts at the beginning of the search space</a:t>
            </a:r>
            <a:r>
              <a:rPr lang="en-US" dirty="0" smtClean="0"/>
              <a:t>.</a:t>
            </a:r>
            <a:endParaRPr lang="en-US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α</a:t>
            </a:r>
            <a:r>
              <a:rPr lang="en-US" dirty="0" smtClean="0"/>
              <a:t>, </a:t>
            </a:r>
            <a:r>
              <a:rPr lang="en-US" dirty="0" err="1" smtClean="0"/>
              <a:t>Rmax</a:t>
            </a:r>
            <a:r>
              <a:rPr lang="en-US" dirty="0" smtClean="0"/>
              <a:t>, </a:t>
            </a:r>
            <a:r>
              <a:rPr lang="en-US" dirty="0"/>
              <a:t>and G values for Type1 MSS are </a:t>
            </a:r>
            <a:r>
              <a:rPr lang="en-US" dirty="0" smtClean="0"/>
              <a:t>configured by higher layers per SC-MTCH in SC-MCCH.</a:t>
            </a:r>
            <a:endParaRPr lang="en-US" dirty="0"/>
          </a:p>
          <a:p>
            <a:r>
              <a:rPr lang="en-US" dirty="0" smtClean="0"/>
              <a:t>SC-MCCH is scheduled by NPDCCH carrying DCI in a </a:t>
            </a:r>
            <a:r>
              <a:rPr lang="en-US" dirty="0"/>
              <a:t>new search space type, </a:t>
            </a:r>
            <a:r>
              <a:rPr lang="en-US" dirty="0" smtClean="0"/>
              <a:t>based on Type1-CSS, called Type2-MSS:</a:t>
            </a:r>
            <a:endParaRPr lang="en-US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For an </a:t>
            </a:r>
            <a:r>
              <a:rPr lang="en-US" dirty="0" smtClean="0"/>
              <a:t>NPDCCH </a:t>
            </a:r>
            <a:r>
              <a:rPr lang="en-US" dirty="0"/>
              <a:t>candidate with number of repetitions </a:t>
            </a:r>
            <a:r>
              <a:rPr lang="en-US" dirty="0" err="1"/>
              <a:t>Ri</a:t>
            </a:r>
            <a:r>
              <a:rPr lang="en-US" dirty="0"/>
              <a:t>, UE needs to monitor a single candidate which starts at the beginning of the search </a:t>
            </a:r>
            <a:r>
              <a:rPr lang="en-US" dirty="0" smtClean="0"/>
              <a:t>space.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α, </a:t>
            </a:r>
            <a:r>
              <a:rPr lang="en-US" dirty="0" err="1"/>
              <a:t>Rmax</a:t>
            </a:r>
            <a:r>
              <a:rPr lang="en-US" dirty="0"/>
              <a:t>, and G values for </a:t>
            </a:r>
            <a:r>
              <a:rPr lang="en-US" dirty="0" smtClean="0"/>
              <a:t>Type2 </a:t>
            </a:r>
            <a:r>
              <a:rPr lang="en-US" dirty="0"/>
              <a:t>MSS are </a:t>
            </a:r>
            <a:r>
              <a:rPr lang="en-US" dirty="0" smtClean="0"/>
              <a:t>configured per SC-MCCH by higher layers</a:t>
            </a:r>
            <a:endParaRPr lang="en-US" dirty="0"/>
          </a:p>
          <a:p>
            <a:endParaRPr lang="zh-CN" altLang="zh-CN" sz="3200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2/2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42434"/>
            <a:ext cx="10515600" cy="4734529"/>
          </a:xfrm>
        </p:spPr>
        <p:txBody>
          <a:bodyPr>
            <a:normAutofit/>
          </a:bodyPr>
          <a:lstStyle/>
          <a:p>
            <a:r>
              <a:rPr lang="en-US" dirty="0" smtClean="0"/>
              <a:t>UE is not required to simultaneously monitor Type1-MSS and Type2-MSS</a:t>
            </a:r>
          </a:p>
          <a:p>
            <a:r>
              <a:rPr lang="en-US" dirty="0" smtClean="0"/>
              <a:t>UE is not required to monitor Type2-MSS while receiving NPDSCH carrying SC-MTCH</a:t>
            </a:r>
          </a:p>
          <a:p>
            <a:r>
              <a:rPr lang="en-US" dirty="0" smtClean="0"/>
              <a:t>SC-MCCH change notifications can be indicated in the DCI scheduling SC-MTCH and the DCI scheduling SC-MCCH</a:t>
            </a:r>
          </a:p>
          <a:p>
            <a:pPr lvl="1"/>
            <a:r>
              <a:rPr lang="en-US" dirty="0" smtClean="0"/>
              <a:t>FFS: Details of what is indicated and how</a:t>
            </a:r>
            <a:endParaRPr lang="en-GB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48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282</Words>
  <Application>Microsoft Office PowerPoint</Application>
  <PresentationFormat>宽屏</PresentationFormat>
  <Paragraphs>23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Calibri Light</vt:lpstr>
      <vt:lpstr>Wingdings</vt:lpstr>
      <vt:lpstr>Office Theme</vt:lpstr>
      <vt:lpstr>WF on search space design for SC-PTM in NB-IoT</vt:lpstr>
      <vt:lpstr>Background</vt:lpstr>
      <vt:lpstr>Proposals 1/2</vt:lpstr>
      <vt:lpstr>Proposals 2/2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69</cp:revision>
  <dcterms:created xsi:type="dcterms:W3CDTF">2016-03-23T22:01:47Z</dcterms:created>
  <dcterms:modified xsi:type="dcterms:W3CDTF">2016-10-11T09:39:05Z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1476178709</vt:lpwstr>
  </property>
</Properties>
</file>