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501" autoAdjust="0"/>
  </p:normalViewPr>
  <p:slideViewPr>
    <p:cSldViewPr>
      <p:cViewPr varScale="1">
        <p:scale>
          <a:sx n="88" d="100"/>
          <a:sy n="88" d="100"/>
        </p:scale>
        <p:origin x="138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372CA9-86CD-481F-B3F5-C788DB79AE42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97BC4E-6E11-4EC2-ADC2-243E165207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648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BC4E-6E11-4EC2-ADC2-243E1652076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154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BC4E-6E11-4EC2-ADC2-243E1652076A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178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572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020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042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325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236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02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187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696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101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415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44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E95BB-6FCE-4D13-9DE3-DDCBC423EE7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phase continuity of DL precoding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Qualcomm, </a:t>
            </a:r>
            <a:r>
              <a:rPr lang="en-US" dirty="0" err="1" smtClean="0">
                <a:solidFill>
                  <a:schemeClr val="tx1"/>
                </a:solidFill>
              </a:rPr>
              <a:t>InterDigital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Xinwei</a:t>
            </a:r>
            <a:r>
              <a:rPr lang="en-US" dirty="0" smtClean="0">
                <a:solidFill>
                  <a:schemeClr val="tx1"/>
                </a:solidFill>
              </a:rPr>
              <a:t>, Huawei, </a:t>
            </a:r>
            <a:r>
              <a:rPr lang="en-US" smtClean="0">
                <a:solidFill>
                  <a:schemeClr val="tx1"/>
                </a:solidFill>
              </a:rPr>
              <a:t>HiSilicon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91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/>
              <a:t>3GPP TSG RAN WG1 Meeting #</a:t>
            </a:r>
            <a:r>
              <a:rPr lang="en-GB" sz="2400" dirty="0" smtClean="0"/>
              <a:t>86bis</a:t>
            </a:r>
            <a:r>
              <a:rPr lang="en-GB" sz="2400" dirty="0"/>
              <a:t>	</a:t>
            </a:r>
            <a:r>
              <a:rPr lang="en-GB" sz="2400" dirty="0" smtClean="0"/>
              <a:t>	</a:t>
            </a:r>
            <a:r>
              <a:rPr lang="en-GB" sz="2400" smtClean="0"/>
              <a:t>	R1-1610633 </a:t>
            </a:r>
            <a:r>
              <a:rPr lang="en-US" sz="2400" dirty="0" smtClean="0"/>
              <a:t>Lisbon, Portugal, 10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</a:t>
            </a:r>
            <a:r>
              <a:rPr lang="en-US" sz="2400" dirty="0"/>
              <a:t>- </a:t>
            </a:r>
            <a:r>
              <a:rPr lang="en-US" sz="2400" dirty="0" smtClean="0"/>
              <a:t>14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Oct 2016</a:t>
            </a:r>
          </a:p>
          <a:p>
            <a:r>
              <a:rPr kumimoji="1" lang="en-US" altLang="ja-JP" sz="2400" dirty="0"/>
              <a:t>Agenda item: </a:t>
            </a:r>
            <a:r>
              <a:rPr kumimoji="1" lang="en-US" altLang="ja-JP" sz="2400" dirty="0" smtClean="0"/>
              <a:t>8.1.4.2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87852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Autofit/>
          </a:bodyPr>
          <a:lstStyle/>
          <a:p>
            <a:r>
              <a:rPr lang="en-US" altLang="ko-KR" sz="2000" dirty="0" smtClean="0"/>
              <a:t>In LTE, PRB bundling is introduced to improve the channel estimation</a:t>
            </a:r>
            <a:endParaRPr lang="en-US" altLang="ko-KR" sz="2000" dirty="0"/>
          </a:p>
          <a:p>
            <a:pPr lvl="1"/>
            <a:r>
              <a:rPr lang="en-US" altLang="ko-KR" sz="1800" dirty="0"/>
              <a:t>The same </a:t>
            </a:r>
            <a:r>
              <a:rPr lang="en-US" altLang="ko-KR" sz="1800" dirty="0" err="1"/>
              <a:t>precoder</a:t>
            </a:r>
            <a:r>
              <a:rPr lang="en-US" altLang="ko-KR" sz="1800" dirty="0"/>
              <a:t> is assumed to be applied on all scheduled PRBs within a PRG</a:t>
            </a:r>
          </a:p>
          <a:p>
            <a:pPr lvl="1"/>
            <a:r>
              <a:rPr lang="en-US" altLang="ko-KR" sz="1800" dirty="0" smtClean="0"/>
              <a:t>No frequency selective precoding within a PRG.</a:t>
            </a:r>
          </a:p>
          <a:p>
            <a:r>
              <a:rPr lang="en-US" altLang="ko-KR" sz="2000" dirty="0" smtClean="0"/>
              <a:t>Finer precoding granularity in frequency domain brings larger beamforming gain, but in the PRB bundling framework, it makes the DMRS channel estimation more challenging </a:t>
            </a:r>
          </a:p>
          <a:p>
            <a:pPr lvl="1"/>
            <a:r>
              <a:rPr lang="en-US" altLang="ko-KR" sz="1800" dirty="0" smtClean="0"/>
              <a:t>Bundling is limited by the phase discontinuity (sudden changes) across the precoding boundary</a:t>
            </a:r>
          </a:p>
          <a:p>
            <a:r>
              <a:rPr lang="en-US" altLang="ko-KR" sz="2000" dirty="0" smtClean="0"/>
              <a:t>Continuous phase precoding retains the frequency selective precoding capability while reducing the abrupt phase changes in the effective channel [1]</a:t>
            </a:r>
          </a:p>
          <a:p>
            <a:pPr lvl="1"/>
            <a:r>
              <a:rPr lang="en-US" altLang="ko-KR" sz="1800" dirty="0" smtClean="0"/>
              <a:t>Low-complexity wideband channel estimation can be applied to the contiguously allocated PRBs</a:t>
            </a:r>
          </a:p>
          <a:p>
            <a:pPr marL="457200" lvl="1" indent="0">
              <a:buNone/>
            </a:pPr>
            <a:endParaRPr lang="en-US" altLang="ko-KR" sz="1400" dirty="0" smtClean="0"/>
          </a:p>
          <a:p>
            <a:pPr marL="457200" lvl="1" indent="0">
              <a:buNone/>
            </a:pPr>
            <a:r>
              <a:rPr lang="en-US" altLang="ko-KR" sz="1400" dirty="0" smtClean="0"/>
              <a:t>[1</a:t>
            </a:r>
            <a:r>
              <a:rPr lang="en-US" altLang="ko-KR" sz="1400" dirty="0"/>
              <a:t>] </a:t>
            </a:r>
            <a:r>
              <a:rPr lang="en-US" altLang="ko-KR" sz="1400" dirty="0" smtClean="0"/>
              <a:t>R1-1610146, </a:t>
            </a:r>
            <a:r>
              <a:rPr lang="en-US" sz="1400" dirty="0"/>
              <a:t>Continuous beamforming and initial evaluation </a:t>
            </a:r>
            <a:r>
              <a:rPr lang="en-US" sz="1400" dirty="0" smtClean="0"/>
              <a:t>results, Qualcomm Incorporated.</a:t>
            </a:r>
            <a:endParaRPr lang="en-US" altLang="ko-KR" sz="1400" dirty="0" smtClean="0"/>
          </a:p>
          <a:p>
            <a:endParaRPr lang="ko-KR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38183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lnSpcReduction="10000"/>
          </a:bodyPr>
          <a:lstStyle/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For the DL data transmission scheme using consistent precoding for DMRS and data</a:t>
            </a:r>
            <a:r>
              <a:rPr lang="en-US" altLang="ko-KR" sz="2800" dirty="0" smtClean="0"/>
              <a:t>, c</a:t>
            </a:r>
            <a:r>
              <a:rPr lang="en-US" altLang="ko-KR" sz="2400" dirty="0" smtClean="0"/>
              <a:t>ontinuous phase precoding is supported.</a:t>
            </a:r>
            <a:endParaRPr lang="en-US" altLang="ko-KR" sz="2000" dirty="0" smtClean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 smtClean="0"/>
              <a:t>In continuous phase precoding, PRG definition is not used.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 smtClean="0"/>
              <a:t>In continuous phase precoding, the UE may assume that there are no abrupt </a:t>
            </a:r>
            <a:r>
              <a:rPr lang="en-US" altLang="ko-KR" sz="2000" dirty="0" err="1" smtClean="0"/>
              <a:t>precoder</a:t>
            </a:r>
            <a:r>
              <a:rPr lang="en-US" altLang="ko-KR" sz="2000" dirty="0" smtClean="0"/>
              <a:t> changes between adjacent allocated REs within or across contiguously allocated PRBs.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 smtClean="0"/>
              <a:t>Study the indication on the phase continuity of the channel associated with the DMRS.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FFS support of continuous phase precoding in UL data transmission.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FFS CSI feedback schemes to support continuous phase precoding in when reciprocity is unavailable.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2292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3515</TotalTime>
  <Words>251</Words>
  <Application>Microsoft Office PowerPoint</Application>
  <PresentationFormat>On-screen Show (4:3)</PresentationFormat>
  <Paragraphs>23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Malgun Gothic</vt:lpstr>
      <vt:lpstr>ＭＳ Ｐゴシック</vt:lpstr>
      <vt:lpstr>Arial</vt:lpstr>
      <vt:lpstr>Calibri</vt:lpstr>
      <vt:lpstr>Office Theme</vt:lpstr>
      <vt:lpstr>WF on phase continuity of DL precoding 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“Beam 1” WF on partitioning</dc:title>
  <dc:creator>Eko Onggosanusi</dc:creator>
  <cp:lastModifiedBy>Yu Zhang</cp:lastModifiedBy>
  <cp:revision>81</cp:revision>
  <dcterms:created xsi:type="dcterms:W3CDTF">2016-09-20T19:29:29Z</dcterms:created>
  <dcterms:modified xsi:type="dcterms:W3CDTF">2016-10-12T15:37:05Z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