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74" r:id="rId3"/>
    <p:sldId id="281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70" d="100"/>
          <a:sy n="70" d="100"/>
        </p:scale>
        <p:origin x="-149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10/11/2016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RPF-4 Support in Uplink DMRS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Huawei, HiSilicon, Nokia, </a:t>
            </a:r>
            <a:r>
              <a:rPr lang="en-US" altLang="zh-CN" dirty="0" smtClean="0">
                <a:solidFill>
                  <a:schemeClr val="tx1"/>
                </a:solidFill>
              </a:rPr>
              <a:t>ASB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/>
              <a:t>R1-16</a:t>
            </a:r>
            <a:r>
              <a:rPr lang="en-US" altLang="ru-RU" sz="1800" b="1" dirty="0" smtClean="0"/>
              <a:t>10611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7.2.2.3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5181600"/>
          </a:xfrm>
        </p:spPr>
        <p:txBody>
          <a:bodyPr>
            <a:normAutofit fontScale="92500"/>
          </a:bodyPr>
          <a:lstStyle/>
          <a:p>
            <a:pPr lvl="0">
              <a:buNone/>
            </a:pPr>
            <a:r>
              <a:rPr lang="en-US" dirty="0" smtClean="0"/>
              <a:t>It was agreed in RAN1 #86:</a:t>
            </a:r>
          </a:p>
          <a:p>
            <a:pPr lvl="0"/>
            <a:r>
              <a:rPr lang="en-GB" dirty="0" smtClean="0"/>
              <a:t>Support orthogonal DMRS (more than 2) for MU-MIMO with partial overlapping BW allocation by</a:t>
            </a:r>
            <a:endParaRPr lang="en-US" dirty="0" smtClean="0"/>
          </a:p>
          <a:p>
            <a:pPr lvl="1"/>
            <a:r>
              <a:rPr lang="en-GB" dirty="0" smtClean="0"/>
              <a:t>IFDMA with at least RPF 2 </a:t>
            </a:r>
            <a:endParaRPr lang="en-US" dirty="0" smtClean="0"/>
          </a:p>
          <a:p>
            <a:pPr lvl="2"/>
            <a:r>
              <a:rPr lang="en-GB" dirty="0" smtClean="0"/>
              <a:t>FFS: RPF 4 </a:t>
            </a:r>
            <a:endParaRPr lang="en-US" dirty="0" smtClean="0"/>
          </a:p>
          <a:p>
            <a:pPr lvl="0"/>
            <a:r>
              <a:rPr lang="en-GB" dirty="0" smtClean="0"/>
              <a:t>IFDMA Sequence Design for RFP=2, </a:t>
            </a:r>
            <a:endParaRPr lang="en-US" dirty="0" smtClean="0"/>
          </a:p>
          <a:p>
            <a:pPr lvl="1"/>
            <a:r>
              <a:rPr lang="en-GB" dirty="0" smtClean="0"/>
              <a:t>New lengths larger than 36 are supported. The corresponding DMRS sequences are generated by the legacy mechanism by extension of a </a:t>
            </a:r>
            <a:r>
              <a:rPr lang="en-GB" dirty="0" err="1" smtClean="0"/>
              <a:t>Zadoff</a:t>
            </a:r>
            <a:r>
              <a:rPr lang="en-GB" dirty="0" smtClean="0"/>
              <a:t>-Chu sequence. </a:t>
            </a:r>
            <a:endParaRPr lang="en-US" dirty="0" smtClean="0"/>
          </a:p>
          <a:p>
            <a:pPr lvl="1"/>
            <a:r>
              <a:rPr lang="en-GB" dirty="0" smtClean="0"/>
              <a:t>FFS: whether new lengths of 6, 18, 30 are supported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altLang="zh-CN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/>
          <a:lstStyle/>
          <a:p>
            <a:pPr lvl="0"/>
            <a:r>
              <a:rPr lang="en-US" dirty="0" smtClean="0"/>
              <a:t>Specify RPF-4 for UL DMRS in Rel-14</a:t>
            </a:r>
          </a:p>
          <a:p>
            <a:pPr lvl="1"/>
            <a:r>
              <a:rPr lang="en-US" dirty="0" smtClean="0"/>
              <a:t>Sequence length of 3, 6, 9, 15, 18, 27 and 30 is supported.</a:t>
            </a:r>
          </a:p>
          <a:p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Office PowerPoint</Application>
  <PresentationFormat>全屏显示(4:3)</PresentationFormat>
  <Paragraphs>20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RPF-4 Support in Uplink DMRS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2016-10-11T08:11:28Z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1476171701</vt:lpwstr>
  </property>
</Properties>
</file>