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09" autoAdjust="0"/>
  </p:normalViewPr>
  <p:slideViewPr>
    <p:cSldViewPr>
      <p:cViewPr varScale="1">
        <p:scale>
          <a:sx n="92" d="100"/>
          <a:sy n="92" d="100"/>
        </p:scale>
        <p:origin x="678" y="90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Timing Relationship for NR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</a:t>
            </a:r>
            <a:r>
              <a:rPr lang="zh-TW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III, Samsung, NTT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Docomo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Nokia, ASB, Qualcomm, Ericsson, Huawei,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HiSilicon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Sony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R1-1610547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86bis</a:t>
            </a:r>
            <a:endParaRPr lang="en-US" altLang="zh-CN" sz="2400" dirty="0"/>
          </a:p>
          <a:p>
            <a:r>
              <a:rPr lang="en-US" altLang="zh-CN" sz="2400" dirty="0" smtClean="0"/>
              <a:t>Lisbon, Portugal, 10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October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8.1.7.2</a:t>
            </a:r>
            <a:endParaRPr lang="en-US" altLang="zh-CN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For per-slot scheduling, NR specification </a:t>
            </a:r>
            <a:r>
              <a:rPr lang="en-US" dirty="0"/>
              <a:t>should support </a:t>
            </a:r>
            <a:r>
              <a:rPr lang="en-US" dirty="0" smtClean="0"/>
              <a:t>the following</a:t>
            </a:r>
          </a:p>
          <a:p>
            <a:pPr lvl="1"/>
            <a:r>
              <a:rPr lang="en-US" dirty="0" smtClean="0"/>
              <a:t>DL </a:t>
            </a:r>
            <a:r>
              <a:rPr lang="en-US" dirty="0"/>
              <a:t>data reception in slot N </a:t>
            </a:r>
            <a:r>
              <a:rPr lang="en-US" dirty="0" smtClean="0"/>
              <a:t>and corresponding acknowledgment </a:t>
            </a:r>
            <a:r>
              <a:rPr lang="en-US" dirty="0"/>
              <a:t>in slot </a:t>
            </a:r>
            <a:r>
              <a:rPr lang="en-US" dirty="0" smtClean="0"/>
              <a:t>N+K1</a:t>
            </a:r>
            <a:endParaRPr lang="en-US" dirty="0"/>
          </a:p>
          <a:p>
            <a:pPr lvl="2"/>
            <a:r>
              <a:rPr lang="en-US" dirty="0" smtClean="0"/>
              <a:t>All UEs </a:t>
            </a:r>
            <a:r>
              <a:rPr lang="en-US" dirty="0"/>
              <a:t>should support </a:t>
            </a:r>
            <a:r>
              <a:rPr lang="en-US" dirty="0" smtClean="0"/>
              <a:t>K1≥1 </a:t>
            </a:r>
            <a:r>
              <a:rPr lang="en-US" dirty="0"/>
              <a:t>with exact </a:t>
            </a:r>
            <a:r>
              <a:rPr lang="en-US" dirty="0" smtClean="0"/>
              <a:t>values </a:t>
            </a:r>
            <a:r>
              <a:rPr lang="en-US" dirty="0"/>
              <a:t>for </a:t>
            </a:r>
            <a:r>
              <a:rPr lang="en-US" dirty="0" smtClean="0"/>
              <a:t>K1 FFS</a:t>
            </a:r>
            <a:endParaRPr lang="en-US" dirty="0"/>
          </a:p>
          <a:p>
            <a:pPr lvl="2"/>
            <a:r>
              <a:rPr lang="en-US" dirty="0" smtClean="0"/>
              <a:t>Some </a:t>
            </a:r>
            <a:r>
              <a:rPr lang="en-US" dirty="0"/>
              <a:t>UEs may support </a:t>
            </a:r>
            <a:r>
              <a:rPr lang="en-US" dirty="0" smtClean="0"/>
              <a:t>K1=0</a:t>
            </a:r>
            <a:r>
              <a:rPr lang="zh-TW" altLang="en-US" dirty="0" smtClean="0"/>
              <a:t> </a:t>
            </a:r>
            <a:r>
              <a:rPr lang="en-US" altLang="zh-TW" dirty="0" smtClean="0"/>
              <a:t>(FFS</a:t>
            </a:r>
            <a:r>
              <a:rPr lang="zh-TW" altLang="en-US" dirty="0" smtClean="0"/>
              <a:t> </a:t>
            </a:r>
            <a:r>
              <a:rPr lang="en-US" altLang="zh-TW" dirty="0" smtClean="0"/>
              <a:t>conditions)</a:t>
            </a:r>
            <a:endParaRPr lang="en-US" dirty="0" smtClean="0"/>
          </a:p>
          <a:p>
            <a:pPr lvl="1"/>
            <a:r>
              <a:rPr lang="en-US" dirty="0" smtClean="0"/>
              <a:t>UL assignment in slot N and corresponding uplink data transmission in slot </a:t>
            </a:r>
            <a:r>
              <a:rPr lang="en-US" dirty="0" smtClean="0"/>
              <a:t>N+K2</a:t>
            </a:r>
            <a:endParaRPr lang="en-US" dirty="0" smtClean="0"/>
          </a:p>
          <a:p>
            <a:pPr lvl="2"/>
            <a:r>
              <a:rPr lang="en-US" dirty="0" smtClean="0"/>
              <a:t>All UEs should support K2≥1 with exact values for K2 FFS</a:t>
            </a:r>
          </a:p>
          <a:p>
            <a:pPr lvl="2"/>
            <a:r>
              <a:rPr lang="en-US" dirty="0" smtClean="0"/>
              <a:t>Some UEs may support </a:t>
            </a:r>
            <a:r>
              <a:rPr lang="en-US" dirty="0" smtClean="0"/>
              <a:t>K2=0 (FFS conditions)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66836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1535</TotalTime>
  <Words>95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新細明體</vt:lpstr>
      <vt:lpstr>Arial</vt:lpstr>
      <vt:lpstr>Calibri</vt:lpstr>
      <vt:lpstr>Office Theme</vt:lpstr>
      <vt:lpstr>Way Forward on Timing Relationship for NR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Peikai Liao (廖培凱)</cp:lastModifiedBy>
  <cp:revision>186</cp:revision>
  <dcterms:created xsi:type="dcterms:W3CDTF">2006-08-16T00:00:00Z</dcterms:created>
  <dcterms:modified xsi:type="dcterms:W3CDTF">2016-10-12T08:21:14Z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-830818122</vt:i4>
  </property>
  <property fmtid="{D5CDD505-2E9C-101B-9397-08002B2CF9AE}" pid="4" name="_EmailSubject">
    <vt:lpwstr>[MUST] Way forwards on MUST</vt:lpwstr>
  </property>
  <property fmtid="{D5CDD505-2E9C-101B-9397-08002B2CF9AE}" pid="5" name="_AuthorEmail">
    <vt:lpwstr>chienhwa.hwang@mediatek.com</vt:lpwstr>
  </property>
  <property fmtid="{D5CDD505-2E9C-101B-9397-08002B2CF9AE}" pid="6" name="_AuthorEmailDisplayName">
    <vt:lpwstr>Chienhwa Hwang (黃建華)</vt:lpwstr>
  </property>
  <property fmtid="{D5CDD505-2E9C-101B-9397-08002B2CF9AE}" pid="7" name="_PreviousAdHocReviewCycleID">
    <vt:i4>-159513731</vt:i4>
  </property>
</Properties>
</file>