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CRS usage together with PRS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Acorn Technologies, Huawei, HiSilicon, Sony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R1-1610527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WG1 Meeting #86bis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Lisbon, Portugal, October 10 - 14,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Decision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7.2.6.1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Usage of CRS together with PRS can improve the RSTD measurement accuracy (TR37.857)</a:t>
            </a:r>
          </a:p>
          <a:p>
            <a:r>
              <a:rPr lang="en-US" dirty="0" smtClean="0"/>
              <a:t>In order to support CRS+PRS for RSTD measurement</a:t>
            </a:r>
          </a:p>
          <a:p>
            <a:pPr lvl="1"/>
            <a:r>
              <a:rPr lang="en-US" dirty="0" smtClean="0"/>
              <a:t>CP signaling needs to be further clarified in TS36.355.</a:t>
            </a:r>
          </a:p>
          <a:p>
            <a:pPr lvl="1"/>
            <a:r>
              <a:rPr lang="en-US" dirty="0" smtClean="0"/>
              <a:t>Either the same QCL assumption or the same antenna port assumption between CRS and PRS needs to be clarified.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2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the use of CRS together with PRS for OTDOA enhancement</a:t>
            </a:r>
          </a:p>
          <a:p>
            <a:pPr lvl="1"/>
            <a:r>
              <a:rPr lang="en-US" dirty="0" smtClean="0"/>
              <a:t>If CRS usage together with PRS is configured,</a:t>
            </a:r>
          </a:p>
          <a:p>
            <a:pPr lvl="2"/>
            <a:r>
              <a:rPr lang="en-US" dirty="0" smtClean="0"/>
              <a:t>Signal CP information for CRS if PRS is present.</a:t>
            </a:r>
          </a:p>
          <a:p>
            <a:pPr lvl="3"/>
            <a:r>
              <a:rPr lang="en-US" dirty="0" smtClean="0"/>
              <a:t>Note: this CP information signaling is additional one to the existing CP signaling for PRS.</a:t>
            </a:r>
          </a:p>
          <a:p>
            <a:pPr lvl="2"/>
            <a:r>
              <a:rPr lang="en-US" dirty="0" smtClean="0"/>
              <a:t>Quasi-collocation between PRS and CRS is assumed.</a:t>
            </a:r>
          </a:p>
          <a:p>
            <a:r>
              <a:rPr lang="en-US" dirty="0" smtClean="0"/>
              <a:t>Send the LS for the above to RAN2 to be captured for their works.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5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165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맑은 고딕</vt:lpstr>
      <vt:lpstr>Batang</vt:lpstr>
      <vt:lpstr>Arial</vt:lpstr>
      <vt:lpstr>Calibri</vt:lpstr>
      <vt:lpstr>Calibri Light</vt:lpstr>
      <vt:lpstr>Times New Roman</vt:lpstr>
      <vt:lpstr>Office Theme</vt:lpstr>
      <vt:lpstr>Way forward on CRS usage together with PRS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Han, Seunghee</cp:lastModifiedBy>
  <cp:revision>24</cp:revision>
  <dcterms:created xsi:type="dcterms:W3CDTF">2016-06-15T23:24:49Z</dcterms:created>
  <dcterms:modified xsi:type="dcterms:W3CDTF">2016-10-13T08:29:56Z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22487502-c4b0-48c1-94bc-8b048e2ef0d2</vt:lpwstr>
  </property>
  <property fmtid="{D5CDD505-2E9C-101B-9397-08002B2CF9AE}" pid="3" name="CTP_TimeStamp">
    <vt:lpwstr>2016-10-13 08:29:44Z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