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n-NO" altLang="ja-JP" dirty="0" smtClean="0"/>
              <a:t>WF on Wider </a:t>
            </a:r>
            <a:r>
              <a:rPr lang="nn-NO" altLang="ja-JP" dirty="0"/>
              <a:t>BW Operation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 smtClean="0"/>
              <a:t>DOCOMO, AT&amp;T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86bis</a:t>
            </a:r>
          </a:p>
          <a:p>
            <a:r>
              <a:rPr lang="en-US" altLang="ja-JP" dirty="0" smtClean="0"/>
              <a:t>Lisbon</a:t>
            </a:r>
            <a:r>
              <a:rPr lang="en-US" altLang="ja-JP" dirty="0"/>
              <a:t>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Agenda: 8.1.2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R1-1610488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400" b="1" u="sng" dirty="0" smtClean="0"/>
              <a:t>Agreements at RAN1#85:</a:t>
            </a:r>
            <a:endParaRPr lang="ja-JP" altLang="ja-JP" sz="2800" dirty="0"/>
          </a:p>
          <a:p>
            <a:pPr lvl="0"/>
            <a:r>
              <a:rPr lang="en-US" altLang="ja-JP" sz="2400" dirty="0"/>
              <a:t>NR should support of flexible NW and UE channel bandwidth</a:t>
            </a:r>
            <a:endParaRPr lang="ja-JP" altLang="ja-JP" sz="2800" dirty="0"/>
          </a:p>
          <a:p>
            <a:pPr lvl="0"/>
            <a:r>
              <a:rPr lang="en-GB" altLang="ja-JP" sz="2400" dirty="0"/>
              <a:t>FFS: NR carrier bandwidth should consider to allow efficient unlicensed spectrum access</a:t>
            </a:r>
            <a:endParaRPr lang="ja-JP" altLang="ja-JP" sz="2800" dirty="0"/>
          </a:p>
          <a:p>
            <a:pPr lvl="0"/>
            <a:r>
              <a:rPr lang="en-US" altLang="ja-JP" sz="2400" dirty="0"/>
              <a:t>The NR physical-layer design should allow for fine granularity in terms of NR carrier bandwidth </a:t>
            </a:r>
            <a:endParaRPr lang="ja-JP" altLang="ja-JP" sz="2800" dirty="0"/>
          </a:p>
          <a:p>
            <a:pPr lvl="0"/>
            <a:r>
              <a:rPr lang="en-US" altLang="ja-JP" sz="2400" dirty="0"/>
              <a:t>The NR physical-layer design should be such that devices with different bandwidth capabilities can efficiently access the same NR carrier regardless of the NR carrier bandwidth</a:t>
            </a:r>
            <a:endParaRPr lang="ja-JP" altLang="ja-JP" sz="2800" dirty="0"/>
          </a:p>
          <a:p>
            <a:pPr lvl="1"/>
            <a:r>
              <a:rPr lang="en-US" altLang="ja-JP" sz="2000" dirty="0"/>
              <a:t>FFS: minimum bandwidth</a:t>
            </a:r>
            <a:endParaRPr lang="ja-JP" altLang="ja-JP" sz="2400" dirty="0"/>
          </a:p>
          <a:p>
            <a:pPr lvl="0"/>
            <a:r>
              <a:rPr lang="en-GB" altLang="ja-JP" sz="2400" dirty="0"/>
              <a:t>FFS: There should not be an assumption that devices necessarily support the same set of bandwidths for transmission and reception</a:t>
            </a:r>
            <a:endParaRPr lang="ja-JP" altLang="ja-JP" sz="2800" dirty="0"/>
          </a:p>
          <a:p>
            <a:pPr lvl="0"/>
            <a:r>
              <a:rPr lang="en-GB" altLang="ja-JP" sz="2400" dirty="0"/>
              <a:t>FFS: There should not be an assumption that the network carrier bandwidth is necessarily the same for downlink and </a:t>
            </a:r>
            <a:r>
              <a:rPr lang="en-GB" altLang="ja-JP" sz="2400" dirty="0" smtClean="0"/>
              <a:t>uplink</a:t>
            </a:r>
          </a:p>
          <a:p>
            <a:pPr lvl="0"/>
            <a:endParaRPr lang="en-GB" altLang="ja-JP" sz="2800" dirty="0"/>
          </a:p>
          <a:p>
            <a:pPr lvl="0"/>
            <a:endParaRPr lang="ja-JP" altLang="ja-JP" sz="2800" dirty="0" smtClean="0"/>
          </a:p>
          <a:p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00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24744"/>
            <a:ext cx="8424936" cy="38164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altLang="ja-JP" sz="2400" b="1" u="sng" dirty="0" smtClean="0"/>
              <a:t>In Section 5.2 of TR38.804 (RAN2 TR):</a:t>
            </a:r>
            <a:endParaRPr lang="ja-JP" altLang="ja-JP" sz="2800" dirty="0"/>
          </a:p>
          <a:p>
            <a:pPr algn="just"/>
            <a:r>
              <a:rPr lang="en-GB" altLang="ja-JP" sz="2400" dirty="0"/>
              <a:t>For NR, a technology of aggregating NR carriers is studied. Both lower layer aggregation like Carrier Aggregation (CA) for LTE (see [3]) and upper layer aggregation like DC are investigated. From layer 2/3 point of view, aggregation of carriers with different numerologies is supported in NR. Modelling aspects such as whether it is a single or multiple MAC entity is FFS</a:t>
            </a:r>
            <a:r>
              <a:rPr lang="en-GB" altLang="ja-JP" sz="2400" dirty="0" smtClean="0"/>
              <a:t>.</a:t>
            </a:r>
            <a:endParaRPr lang="en-GB" altLang="ja-JP" sz="2800" dirty="0"/>
          </a:p>
          <a:p>
            <a:pPr lvl="0" algn="just"/>
            <a:endParaRPr lang="ja-JP" altLang="ja-JP" sz="2800" dirty="0" smtClean="0"/>
          </a:p>
          <a:p>
            <a:pPr algn="just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09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196752"/>
            <a:ext cx="8964488" cy="5040560"/>
          </a:xfrm>
        </p:spPr>
        <p:txBody>
          <a:bodyPr>
            <a:noAutofit/>
          </a:bodyPr>
          <a:lstStyle/>
          <a:p>
            <a:pPr algn="just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Study the following mechanisms from RAN1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perspective to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support the wider bandwidth of around 1GHz and the corresponding feasibilities from both NW and UE perspectives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 Aggregation/Dual Connectivity (Multi-carrier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Details are FFS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carrier operation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Details are </a:t>
            </a:r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FFS </a:t>
            </a:r>
          </a:p>
          <a:p>
            <a:pPr lvl="2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Maximum channel BW continues to be studied in RAN1/4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Send an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LS to ask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to take into account the above proposals</a:t>
            </a:r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291</Words>
  <Application>Microsoft Office PowerPoint</Application>
  <PresentationFormat>画面に合わせる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Wider BW Operation for NR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47</cp:revision>
  <dcterms:created xsi:type="dcterms:W3CDTF">2016-04-11T23:33:51Z</dcterms:created>
  <dcterms:modified xsi:type="dcterms:W3CDTF">2016-10-10T13:42:13Z</dcterms:modified>
</cp:coreProperties>
</file>