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24" autoAdjust="0"/>
  </p:normalViewPr>
  <p:slideViewPr>
    <p:cSldViewPr>
      <p:cViewPr varScale="1">
        <p:scale>
          <a:sx n="112" d="100"/>
          <a:sy n="112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A88C6-2ED6-47C2-876E-741A260D848E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4ABB3-B6AD-4545-87F2-16FBB8EDDA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5119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3600" smtClean="0"/>
              <a:t>HARQ support </a:t>
            </a:r>
            <a:br>
              <a:rPr lang="en-US" altLang="ja-JP" sz="3600" smtClean="0"/>
            </a:br>
            <a:r>
              <a:rPr kumimoji="1" lang="en-US" altLang="ja-JP" sz="3600" smtClean="0"/>
              <a:t>for enhanced coverage mode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400" smtClean="0">
                <a:solidFill>
                  <a:schemeClr val="tx1"/>
                </a:solidFill>
              </a:rPr>
              <a:t>Panasonic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00403" y="117316"/>
            <a:ext cx="891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#75					</a:t>
            </a:r>
            <a:r>
              <a:rPr lang="en-GB" altLang="ko-KR" b="1">
                <a:latin typeface="Calibri" pitchFamily="34" charset="0"/>
                <a:cs typeface="Times New Roman" pitchFamily="18" charset="0"/>
              </a:rPr>
              <a:t>                         </a:t>
            </a:r>
            <a:r>
              <a:rPr lang="en-GB" altLang="ko-KR" b="1" smtClean="0">
                <a:latin typeface="Calibri" pitchFamily="34" charset="0"/>
                <a:cs typeface="Times New Roman" pitchFamily="18" charset="0"/>
              </a:rPr>
              <a:t>R1-136060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San Francisco, USA, 11 – 15 November 2013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0402" y="965945"/>
            <a:ext cx="2959429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altLang="ko-KR" sz="1800" dirty="0"/>
              <a:t>Agenda item: </a:t>
            </a:r>
            <a:r>
              <a:rPr lang="en-US" altLang="ko-KR" sz="1800" dirty="0" smtClean="0"/>
              <a:t>6.2.2.2.2</a:t>
            </a:r>
            <a:endParaRPr lang="ko-KR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Way forward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mtClean="0"/>
              <a:t>HARQ in UL and DL is supported in coverage enhanced mode </a:t>
            </a:r>
          </a:p>
          <a:p>
            <a:pPr lvl="1"/>
            <a:r>
              <a:rPr lang="en-US" altLang="ja-JP" smtClean="0"/>
              <a:t>FFS on the details of HARQ realization for PUSCH</a:t>
            </a:r>
          </a:p>
          <a:p>
            <a:pPr lvl="1"/>
            <a:r>
              <a:rPr lang="en-US" altLang="ja-JP"/>
              <a:t>FFS on </a:t>
            </a:r>
            <a:r>
              <a:rPr lang="en-US" altLang="ja-JP" smtClean="0"/>
              <a:t>the number of HARQ processes</a:t>
            </a:r>
          </a:p>
          <a:p>
            <a:r>
              <a:rPr kumimoji="1" lang="en-US" altLang="ja-JP" smtClean="0"/>
              <a:t>No need for UE to decode PCFICH in coverage enhanced mode.  Not to specify PCFICH repetition.</a:t>
            </a:r>
          </a:p>
          <a:p>
            <a:pPr lvl="1"/>
            <a:r>
              <a:rPr lang="en-US" altLang="ja-JP" smtClean="0"/>
              <a:t>FFS on how UE derives CFI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589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66</Words>
  <Application>Microsoft Office PowerPoint</Application>
  <PresentationFormat>画面に合わせる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HARQ support  for enhanced coverage mode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</dc:title>
  <dc:creator>Daesung Hwang</dc:creator>
  <cp:lastModifiedBy>Hide Suzu 03</cp:lastModifiedBy>
  <cp:revision>185</cp:revision>
  <dcterms:created xsi:type="dcterms:W3CDTF">2013-04-12T08:09:08Z</dcterms:created>
  <dcterms:modified xsi:type="dcterms:W3CDTF">2013-11-15T19:37:53Z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(2)nYeA2RYSNjefOqqgPnVZ6xvCMXhbjPdgUIJlUKXg0ja0k4EO8ZG13h94eE7FQzIYU9ul/nWU_x000d_
dnWOoV1T2BI1eu24I3mLbd9TDYy9cYnR5NENJcnF1AlcJG+v415vkkXGg13dJJq046NP6v2r_x000d_
t4ZAOY7nagzseZmWU65MZYcQyKmsr2r/6+Kn6NhcTK0pf6V96CzzYZGzgTAwR5RQkK7bZ2hE_x000d_
FBvJNieI0VrBqoTKU+</vt:lpwstr>
  </property>
  <property fmtid="{D5CDD505-2E9C-101B-9397-08002B2CF9AE}" pid="3" name="_ms_pID_7253431">
    <vt:lpwstr>jLChDOOTMgj7EiVIrUhrhoRl/cYq9bh8uH9DM8TLYG/1gypcvSe9VR_x000d_
8x+M7gZQh52XgrmdOAqK/QlYzAUo7+x/</vt:lpwstr>
  </property>
  <property fmtid="{D5CDD505-2E9C-101B-9397-08002B2CF9AE}" pid="4" name="sflag">
    <vt:lpwstr>1381110516</vt:lpwstr>
  </property>
</Properties>
</file>