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24" autoAdjust="0"/>
  </p:normalViewPr>
  <p:slideViewPr>
    <p:cSldViewPr>
      <p:cViewPr>
        <p:scale>
          <a:sx n="70" d="100"/>
          <a:sy n="70" d="100"/>
        </p:scale>
        <p:origin x="-1158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511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ABB3-B6AD-4545-87F2-16FBB8EDDA05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2013/11/12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‹Nº›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Way Forward on P-BCH for </a:t>
            </a:r>
            <a:r>
              <a:rPr lang="en-US" altLang="ja-JP" sz="3600" dirty="0"/>
              <a:t>M</a:t>
            </a:r>
            <a:r>
              <a:rPr kumimoji="1" lang="en-US" altLang="ja-JP" sz="3600" dirty="0" smtClean="0"/>
              <a:t>TC </a:t>
            </a:r>
            <a:r>
              <a:rPr kumimoji="1" lang="en-US" altLang="ja-JP" sz="3600" smtClean="0"/>
              <a:t>enhanced coverage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>
                <a:solidFill>
                  <a:schemeClr val="tx1"/>
                </a:solidFill>
              </a:rPr>
              <a:t>Vodafone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00403" y="116632"/>
            <a:ext cx="89154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#75					    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R1-135943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San Francisco, USA, 11 – 15 November 2013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0402" y="965945"/>
            <a:ext cx="2959429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altLang="ko-KR" sz="1800" dirty="0"/>
              <a:t>Agenda item: </a:t>
            </a:r>
            <a:r>
              <a:rPr lang="en-US" altLang="ko-KR" sz="1800" dirty="0" smtClean="0"/>
              <a:t>6.2.2.2.1</a:t>
            </a:r>
            <a:endParaRPr lang="ko-KR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96544"/>
          </a:xfrm>
        </p:spPr>
        <p:txBody>
          <a:bodyPr>
            <a:noAutofit/>
          </a:bodyPr>
          <a:lstStyle/>
          <a:p>
            <a:r>
              <a:rPr lang="en-GB" sz="1600" dirty="0"/>
              <a:t>Agree that we only select </a:t>
            </a:r>
            <a:r>
              <a:rPr lang="en-GB" sz="1600" dirty="0" smtClean="0"/>
              <a:t>ONE of </a:t>
            </a:r>
            <a:r>
              <a:rPr lang="en-GB" sz="1600" dirty="0"/>
              <a:t>the </a:t>
            </a:r>
            <a:r>
              <a:rPr lang="en-GB" sz="1600" dirty="0" smtClean="0"/>
              <a:t>following options that define the </a:t>
            </a:r>
            <a:r>
              <a:rPr lang="en-GB" sz="1600" dirty="0"/>
              <a:t>repetition burst within the 40ms PBCH cycle:</a:t>
            </a:r>
          </a:p>
          <a:p>
            <a:pPr lvl="1"/>
            <a:r>
              <a:rPr lang="en-GB" sz="1400" dirty="0"/>
              <a:t>Option 1: 1 repetition in SF#0, so 2x the instances of existing PBCH.</a:t>
            </a:r>
          </a:p>
          <a:p>
            <a:pPr lvl="1"/>
            <a:r>
              <a:rPr lang="en-GB" sz="1400" dirty="0"/>
              <a:t>Option 2: 1 repetition in SF#0 + repetition in </a:t>
            </a:r>
            <a:r>
              <a:rPr lang="en-GB" sz="1400" dirty="0" smtClean="0"/>
              <a:t>SF#5 </a:t>
            </a:r>
            <a:r>
              <a:rPr lang="en-GB" sz="1400" dirty="0"/>
              <a:t>in odd frames (so 3x the instances of existing PBCH).</a:t>
            </a:r>
          </a:p>
          <a:p>
            <a:pPr lvl="1"/>
            <a:r>
              <a:rPr lang="en-GB" sz="1400" dirty="0"/>
              <a:t>Option 3: 1 repetition in SF#0 </a:t>
            </a:r>
            <a:r>
              <a:rPr lang="en-GB" sz="1400" dirty="0" smtClean="0"/>
              <a:t>+ </a:t>
            </a:r>
            <a:r>
              <a:rPr lang="en-GB" sz="1400" dirty="0"/>
              <a:t>repetition in </a:t>
            </a:r>
            <a:r>
              <a:rPr lang="en-GB" sz="1400" dirty="0" smtClean="0"/>
              <a:t>1 </a:t>
            </a:r>
            <a:r>
              <a:rPr lang="en-GB" sz="1400" dirty="0"/>
              <a:t>other </a:t>
            </a:r>
            <a:r>
              <a:rPr lang="en-GB" sz="1400" dirty="0" smtClean="0"/>
              <a:t>sub-frame </a:t>
            </a:r>
            <a:r>
              <a:rPr lang="en-GB" sz="1400" dirty="0"/>
              <a:t>in all frames (so 4x the instances of existing PBCH).</a:t>
            </a:r>
          </a:p>
          <a:p>
            <a:pPr lvl="1"/>
            <a:r>
              <a:rPr lang="en-GB" sz="1400" dirty="0"/>
              <a:t>Option 4: 1 repetition in SF#0 </a:t>
            </a:r>
            <a:r>
              <a:rPr lang="en-GB" sz="1400" dirty="0" smtClean="0"/>
              <a:t>+ </a:t>
            </a:r>
            <a:r>
              <a:rPr lang="en-GB" sz="1400" dirty="0"/>
              <a:t>repetition in 3</a:t>
            </a:r>
            <a:r>
              <a:rPr lang="en-GB" sz="1400" dirty="0" smtClean="0"/>
              <a:t> </a:t>
            </a:r>
            <a:r>
              <a:rPr lang="en-GB" sz="1400" dirty="0"/>
              <a:t>other </a:t>
            </a:r>
            <a:r>
              <a:rPr lang="en-GB" sz="1400" dirty="0" smtClean="0"/>
              <a:t>sub-frames </a:t>
            </a:r>
            <a:r>
              <a:rPr lang="en-GB" sz="1400" dirty="0"/>
              <a:t>in all frames (so 8x the instances of existing PBCH</a:t>
            </a:r>
            <a:r>
              <a:rPr lang="en-GB" sz="1400" dirty="0" smtClean="0"/>
              <a:t>).</a:t>
            </a:r>
            <a:endParaRPr lang="en-GB" sz="1400" dirty="0"/>
          </a:p>
          <a:p>
            <a:endParaRPr lang="en-GB" sz="1600" dirty="0"/>
          </a:p>
          <a:p>
            <a:pPr lvl="0"/>
            <a:r>
              <a:rPr lang="en-GB" sz="1600" dirty="0" smtClean="0"/>
              <a:t>Agree that “</a:t>
            </a:r>
            <a:r>
              <a:rPr lang="en-US" altLang="ko-KR" sz="1600" dirty="0" smtClean="0"/>
              <a:t>user </a:t>
            </a:r>
            <a:r>
              <a:rPr lang="en-US" altLang="ko-KR" sz="1600" dirty="0"/>
              <a:t>data and </a:t>
            </a:r>
            <a:r>
              <a:rPr lang="en-US" altLang="ko-KR" sz="1600" dirty="0" err="1"/>
              <a:t>MIB</a:t>
            </a:r>
            <a:r>
              <a:rPr lang="en-US" altLang="ko-KR" sz="1600" dirty="0"/>
              <a:t> repetition are assumed not to be sent in the same </a:t>
            </a:r>
            <a:r>
              <a:rPr lang="en-US" altLang="ko-KR" sz="1600" dirty="0" err="1"/>
              <a:t>PRBs</a:t>
            </a:r>
            <a:r>
              <a:rPr lang="en-GB" sz="1600" dirty="0" smtClean="0"/>
              <a:t>.”</a:t>
            </a:r>
            <a:endParaRPr lang="en-GB" sz="1600" dirty="0"/>
          </a:p>
          <a:p>
            <a:r>
              <a:rPr lang="en-GB" sz="1600" dirty="0"/>
              <a:t> </a:t>
            </a:r>
          </a:p>
          <a:p>
            <a:r>
              <a:rPr lang="en-GB" sz="1600" dirty="0"/>
              <a:t>Agree that we shall only select </a:t>
            </a:r>
            <a:r>
              <a:rPr lang="en-GB" sz="1600" dirty="0" smtClean="0"/>
              <a:t>ONE of </a:t>
            </a:r>
            <a:r>
              <a:rPr lang="en-GB" sz="1600" dirty="0"/>
              <a:t>the </a:t>
            </a:r>
            <a:r>
              <a:rPr lang="en-GB" sz="1600" dirty="0" smtClean="0"/>
              <a:t>options below for </a:t>
            </a:r>
            <a:r>
              <a:rPr lang="en-GB" sz="1600" dirty="0"/>
              <a:t>configuration </a:t>
            </a:r>
            <a:r>
              <a:rPr lang="en-GB" sz="1600" dirty="0" smtClean="0"/>
              <a:t>of transmission across </a:t>
            </a:r>
            <a:r>
              <a:rPr lang="en-GB" sz="1600" dirty="0"/>
              <a:t>40ms cycles:</a:t>
            </a:r>
          </a:p>
          <a:p>
            <a:pPr lvl="1"/>
            <a:r>
              <a:rPr lang="en-GB" sz="1400" dirty="0"/>
              <a:t>Option A: Always send repetition in every 40ms cycle.</a:t>
            </a:r>
          </a:p>
          <a:p>
            <a:pPr lvl="1"/>
            <a:r>
              <a:rPr lang="en-GB" sz="1400" dirty="0"/>
              <a:t>Option B: Dynamic on/off of repetitions on a per 40ms cycle basis.</a:t>
            </a:r>
          </a:p>
          <a:p>
            <a:pPr lvl="1"/>
            <a:r>
              <a:rPr lang="en-GB" sz="1400" dirty="0"/>
              <a:t>Option C: </a:t>
            </a:r>
            <a:r>
              <a:rPr lang="en-GB" sz="1400" dirty="0" smtClean="0"/>
              <a:t>Specify a </a:t>
            </a:r>
            <a:r>
              <a:rPr lang="en-GB" sz="1400" dirty="0"/>
              <a:t>pattern across a given number of cycles</a:t>
            </a:r>
            <a:r>
              <a:rPr lang="en-GB" sz="1400" dirty="0" smtClean="0"/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</Words>
  <Application>Microsoft Office PowerPoint</Application>
  <PresentationFormat>Presentación en pantalla (4:3)</PresentationFormat>
  <Paragraphs>19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Office テーマ</vt:lpstr>
      <vt:lpstr>Way Forward on P-BCH for MTC enhanced coverage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</dc:title>
  <dc:creator>Daesung Hwang</dc:creator>
  <cp:lastModifiedBy>Frost, Tim, Vodafone Group (tfrostf)</cp:lastModifiedBy>
  <cp:revision>134</cp:revision>
  <dcterms:created xsi:type="dcterms:W3CDTF">2013-04-12T08:09:08Z</dcterms:created>
  <dcterms:modified xsi:type="dcterms:W3CDTF">2013-11-12T22:53:27Z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(2)nYeA2RYSNjefOqqgPnVZ6xvCMXhbjPdgUIJlUKXg0ja0k4EO8ZG13h94eE7FQzIYU9ul/nWU_x000d_
dnWOoV1T2BI1eu24I3mLbd9TDYy9cYnR5NENJcnF1AlcJG+v415vkkXGg13dJJq046NP6v2r_x000d_
t4ZAOY7nagzseZmWU65MZYcQyKmsr2r/6+Kn6NhcTK0pf6V96CzzYZGzgTAwR5RQkK7bZ2hE_x000d_
FBvJNieI0VrBqoTKU+</vt:lpwstr>
  </property>
  <property fmtid="{D5CDD505-2E9C-101B-9397-08002B2CF9AE}" pid="3" name="_ms_pID_7253431">
    <vt:lpwstr>jLChDOOTMgj7EiVIrUhrhoRl/cYq9bh8uH9DM8TLYG/1gypcvSe9VR_x000d_
8x+M7gZQh52XgrmdOAqK/QlYzAUo7+x/</vt:lpwstr>
  </property>
  <property fmtid="{D5CDD505-2E9C-101B-9397-08002B2CF9AE}" pid="4" name="sflag">
    <vt:lpwstr>1381110516</vt:lpwstr>
  </property>
</Properties>
</file>