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30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2011-05-11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2011-05-11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2011-05-11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2011-05-11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2011-05-11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2011-05-11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2011-05-11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2011-05-11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2011-05-11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2011-05-11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2011-05-11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pPr/>
              <a:t>2011-05-11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85800" y="2416175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cs typeface="Times New Roman" pitchFamily="18" charset="0"/>
              </a:rPr>
              <a:t>On Un PDSCH Mapping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914400" y="4509120"/>
            <a:ext cx="7467600" cy="189168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zh-CN" sz="28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LG Electronics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en-GB" altLang="ko-KR" b="1" dirty="0">
                <a:latin typeface="Arial" pitchFamily="34" charset="0"/>
                <a:cs typeface="Arial" pitchFamily="34" charset="0"/>
              </a:rPr>
              <a:t>3GPP TSG RAN WG1 #</a:t>
            </a:r>
            <a:r>
              <a:rPr lang="en-GB" altLang="ko-KR" b="1" dirty="0" smtClean="0">
                <a:latin typeface="Arial" pitchFamily="34" charset="0"/>
                <a:cs typeface="Arial" pitchFamily="34" charset="0"/>
              </a:rPr>
              <a:t>65</a:t>
            </a:r>
            <a:r>
              <a:rPr lang="en-GB" altLang="ko-KR" b="1" dirty="0">
                <a:latin typeface="Arial" pitchFamily="34" charset="0"/>
                <a:cs typeface="Arial" pitchFamily="34" charset="0"/>
              </a:rPr>
              <a:t>		                     </a:t>
            </a:r>
            <a:r>
              <a:rPr lang="en-GB" altLang="ko-KR" b="1" dirty="0" smtClean="0">
                <a:latin typeface="Arial" pitchFamily="34" charset="0"/>
                <a:cs typeface="Arial" pitchFamily="34" charset="0"/>
              </a:rPr>
              <a:t>                                       </a:t>
            </a:r>
            <a:r>
              <a:rPr lang="en-US" altLang="ko-KR" b="1" dirty="0" smtClean="0">
                <a:latin typeface="Arial" pitchFamily="34" charset="0"/>
                <a:cs typeface="Arial" pitchFamily="34" charset="0"/>
              </a:rPr>
              <a:t>R1-111925</a:t>
            </a:r>
            <a:endParaRPr lang="en-US" altLang="ko-KR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r>
              <a:rPr lang="en-GB" altLang="ko-KR" b="1" dirty="0" smtClean="0">
                <a:latin typeface="Arial" pitchFamily="34" charset="0"/>
                <a:cs typeface="Arial" pitchFamily="34" charset="0"/>
              </a:rPr>
              <a:t>Barcelona, May 9-13, </a:t>
            </a:r>
            <a:r>
              <a:rPr lang="en-GB" altLang="ko-KR" b="1" dirty="0">
                <a:latin typeface="Arial" pitchFamily="34" charset="0"/>
                <a:cs typeface="Arial" pitchFamily="34" charset="0"/>
              </a:rPr>
              <a:t>2011</a:t>
            </a: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35496" y="836712"/>
            <a:ext cx="305724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b="1" dirty="0">
                <a:latin typeface="Arial" pitchFamily="34" charset="0"/>
                <a:cs typeface="Arial" pitchFamily="34" charset="0"/>
              </a:rPr>
              <a:t>Agenda item: </a:t>
            </a:r>
            <a:r>
              <a:rPr lang="en-US" altLang="ko-KR" b="1" dirty="0" smtClean="0">
                <a:latin typeface="Arial" pitchFamily="34" charset="0"/>
                <a:cs typeface="Arial" pitchFamily="34" charset="0"/>
              </a:rPr>
              <a:t>6.2.3</a:t>
            </a:r>
            <a:endParaRPr lang="en-US" altLang="ko-KR" b="1" dirty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en-US" altLang="ko-KR" b="1" dirty="0">
                <a:latin typeface="Arial" pitchFamily="34" charset="0"/>
                <a:cs typeface="Arial" pitchFamily="34" charset="0"/>
              </a:rPr>
              <a:t>Document for: </a:t>
            </a:r>
            <a:r>
              <a:rPr lang="en-US" altLang="ko-KR" b="1" dirty="0" smtClean="0">
                <a:latin typeface="Arial" pitchFamily="34" charset="0"/>
                <a:cs typeface="Arial" pitchFamily="34" charset="0"/>
              </a:rPr>
              <a:t>Discussion</a:t>
            </a:r>
            <a:endParaRPr lang="ko-KR" altLang="en-US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Un PDSCH Mapping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76671"/>
          </a:xfrm>
        </p:spPr>
        <p:txBody>
          <a:bodyPr>
            <a:normAutofit/>
          </a:bodyPr>
          <a:lstStyle/>
          <a:p>
            <a:r>
              <a:rPr lang="en-US" altLang="ko-KR" sz="2000" dirty="0" smtClean="0"/>
              <a:t>When rank 4 PDSCH is assigned to a R-PDCCH PRB pair,</a:t>
            </a:r>
            <a:endParaRPr lang="ko-KR" alt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2051720" y="5795972"/>
            <a:ext cx="10390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Figure 1</a:t>
            </a:r>
            <a:endParaRPr lang="ko-KR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444208" y="5795972"/>
            <a:ext cx="10390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mtClean="0"/>
              <a:t>Figure 2</a:t>
            </a:r>
            <a:endParaRPr lang="ko-KR" altLang="en-US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353" y="2348880"/>
            <a:ext cx="4149631" cy="3213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0841" y="2348880"/>
            <a:ext cx="4149631" cy="3213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TS36.216 v10.2.0</a:t>
            </a:r>
            <a:endParaRPr lang="ko-KR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8" y="1844824"/>
            <a:ext cx="8892480" cy="358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41</Words>
  <Application>Microsoft Office PowerPoint</Application>
  <PresentationFormat>화면 슬라이드 쇼(4:3)</PresentationFormat>
  <Paragraphs>11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테마</vt:lpstr>
      <vt:lpstr>On Un PDSCH Mapping</vt:lpstr>
      <vt:lpstr>Un PDSCH Mapping</vt:lpstr>
      <vt:lpstr>TS36.216 v10.2.0</vt:lpstr>
    </vt:vector>
  </TitlesOfParts>
  <Company>R&amp;D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Microsoft Corporation</dc:creator>
  <cp:lastModifiedBy>Hakseong Kim</cp:lastModifiedBy>
  <cp:revision>8</cp:revision>
  <dcterms:created xsi:type="dcterms:W3CDTF">2006-10-05T04:04:58Z</dcterms:created>
  <dcterms:modified xsi:type="dcterms:W3CDTF">2011-05-11T07:39:27Z</dcterms:modified>
</cp:coreProperties>
</file>