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8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AutoShape 71">
            <a:extLst>
              <a:ext uri="{FF2B5EF4-FFF2-40B4-BE49-F238E27FC236}">
                <a16:creationId xmlns:a16="http://schemas.microsoft.com/office/drawing/2014/main" id="{FBD77B8E-3D5A-8B31-4733-7A435F59C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R18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8" name="AutoShape 71">
            <a:extLst>
              <a:ext uri="{FF2B5EF4-FFF2-40B4-BE49-F238E27FC236}">
                <a16:creationId xmlns:a16="http://schemas.microsoft.com/office/drawing/2014/main" id="{3721C3D6-F37B-C29A-D508-5AF2813C8F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</a:p>
        </p:txBody>
      </p:sp>
    </p:spTree>
    <p:extLst>
      <p:ext uri="{BB962C8B-B14F-4D97-AF65-F5344CB8AC3E}">
        <p14:creationId xmlns:p14="http://schemas.microsoft.com/office/powerpoint/2010/main" val="110464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97493</TotalTime>
  <Words>835</Words>
  <Application>Microsoft Office PowerPoint</Application>
  <PresentationFormat>ワイド画面</PresentationFormat>
  <Paragraphs>165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Week2</cp:lastModifiedBy>
  <cp:revision>579</cp:revision>
  <dcterms:created xsi:type="dcterms:W3CDTF">2019-02-14T07:06:45Z</dcterms:created>
  <dcterms:modified xsi:type="dcterms:W3CDTF">2022-05-19T05:21:21Z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