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</a:p>
        </p:txBody>
      </p:sp>
      <p:sp>
        <p:nvSpPr>
          <p:cNvPr id="6" name="아래쪽 화살표 5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54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97445</TotalTime>
  <Words>837</Words>
  <Application>Microsoft Office PowerPoint</Application>
  <PresentationFormat>ワイド画面</PresentationFormat>
  <Paragraphs>163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Week1</cp:lastModifiedBy>
  <cp:revision>566</cp:revision>
  <dcterms:created xsi:type="dcterms:W3CDTF">2019-02-14T07:06:45Z</dcterms:created>
  <dcterms:modified xsi:type="dcterms:W3CDTF">2022-05-13T18:45:58Z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