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4" r:id="rId2"/>
    <p:sldId id="325" r:id="rId3"/>
    <p:sldId id="32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Younsun" userId="ef4cf3407976d3f2" providerId="LiveId" clId="{7F8AEAA3-30E4-4835-9B17-AFDACE7F8C44}"/>
    <pc:docChg chg="modSld">
      <pc:chgData name="Kim Younsun" userId="ef4cf3407976d3f2" providerId="LiveId" clId="{7F8AEAA3-30E4-4835-9B17-AFDACE7F8C44}" dt="2021-08-17T06:14:44.633" v="62" actId="207"/>
      <pc:docMkLst>
        <pc:docMk/>
      </pc:docMkLst>
      <pc:sldChg chg="modSp mod">
        <pc:chgData name="Kim Younsun" userId="ef4cf3407976d3f2" providerId="LiveId" clId="{7F8AEAA3-30E4-4835-9B17-AFDACE7F8C44}" dt="2021-08-17T06:14:44.633" v="62" actId="207"/>
        <pc:sldMkLst>
          <pc:docMk/>
          <pc:sldMk cId="3620311484" sldId="324"/>
        </pc:sldMkLst>
        <pc:spChg chg="mod">
          <ac:chgData name="Kim Younsun" userId="ef4cf3407976d3f2" providerId="LiveId" clId="{7F8AEAA3-30E4-4835-9B17-AFDACE7F8C44}" dt="2021-08-17T06:14:44.633" v="62" actId="207"/>
          <ac:spMkLst>
            <pc:docMk/>
            <pc:sldMk cId="3620311484" sldId="324"/>
            <ac:spMk id="43" creationId="{1C0FC4E9-5575-4593-9417-9CA4D209A0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8/19/2021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(Aug 16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20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cxnSp>
        <p:nvCxnSpPr>
          <p:cNvPr id="22" name="직선 연결선 21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8.3.1.1 HARQ ACK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8.3.3 Intra-UE mux</a:t>
            </a: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8.11.1.2 Inter-UE </a:t>
            </a:r>
            <a:r>
              <a:rPr lang="en-US" altLang="ja-JP" sz="1200" dirty="0" err="1"/>
              <a:t>coord</a:t>
            </a:r>
            <a:r>
              <a:rPr lang="en-US" altLang="ja-JP" sz="1200" dirty="0"/>
              <a:t>.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8.11.1.1 Power saving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8.10.1 Resource mux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180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8.1.1 Multi-beam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8.1.2.1 DL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8.1.2.1 UL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8.1.2.3 BM for </a:t>
            </a:r>
            <a:r>
              <a:rPr lang="en-US" altLang="ja-JP" sz="1200" dirty="0" err="1"/>
              <a:t>mTRP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75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8.3.1.2 CSI feedback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8.3.2 Unlicensed band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strike="sngStrike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8.3.4 PDC</a:t>
            </a: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75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Wrap up 1</a:t>
            </a:r>
            <a:r>
              <a:rPr kumimoji="0" lang="en-US" altLang="ja-JP" sz="1200" baseline="30000" dirty="0">
                <a:ea typeface="ＭＳ Ｐゴシック" panose="020B0600070205080204" pitchFamily="34" charset="-128"/>
                <a:cs typeface="Arial" panose="020B0604020202020204" pitchFamily="34" charset="0"/>
              </a:rPr>
              <a:t>st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round 8.11.1.1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Comebacks on 8.11.1.2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lang="en-US" altLang="ja-JP" sz="1200" dirty="0"/>
              <a:t>8.10.2 Other </a:t>
            </a:r>
            <a:r>
              <a:rPr lang="en-US" altLang="ja-JP" sz="1200" dirty="0" err="1"/>
              <a:t>enh</a:t>
            </a:r>
            <a:r>
              <a:rPr lang="en-US" altLang="ja-JP" sz="1200" dirty="0"/>
              <a:t>.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NR-MIMO: 180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8.1.2.2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inter-cell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8.1.3 SRS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8.1.2.4 HST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. 8.1.4 CSI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latin typeface="Calibri"/>
              <a:ea typeface="ＭＳ Ｐゴシック" panose="020B0600070205080204" pitchFamily="34" charset="-128"/>
            </a:endParaRP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eURLLC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8.3.4 PDC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smtClean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8.3.3 Intra-UE mux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30 min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8.10.1 Resource mux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50 min</a:t>
            </a:r>
          </a:p>
          <a:p>
            <a:pPr fontAlgn="t">
              <a:spcBef>
                <a:spcPct val="0"/>
              </a:spcBef>
              <a:buClrTx/>
              <a:buFontTx/>
              <a:buNone/>
            </a:pPr>
            <a:r>
              <a:rPr lang="en-US" altLang="ja-JP" sz="1200" dirty="0"/>
              <a:t>. 8.11.1.2 Inter-UE </a:t>
            </a:r>
            <a:r>
              <a:rPr lang="en-US" altLang="ja-JP" sz="1200" dirty="0" err="1"/>
              <a:t>coord</a:t>
            </a:r>
            <a:r>
              <a:rPr lang="en-US" altLang="ja-JP" sz="1200" dirty="0"/>
              <a:t>.</a:t>
            </a:r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200" dirty="0"/>
              <a:t>. 8.11.1.1 Power saving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</p:spTree>
    <p:extLst>
      <p:ext uri="{BB962C8B-B14F-4D97-AF65-F5344CB8AC3E}">
        <p14:creationId xmlns:p14="http://schemas.microsoft.com/office/powerpoint/2010/main" val="36203114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(Aug 23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rd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Aug 27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22" name="직선 연결선 21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 fontAlgn="t">
              <a:spcBef>
                <a:spcPct val="0"/>
              </a:spcBef>
              <a:buClrTx/>
              <a:buNone/>
            </a:pPr>
            <a:r>
              <a:rPr lang="en-US" altLang="ja-JP" sz="1400" b="1" dirty="0"/>
              <a:t>TBD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</p:spTree>
    <p:extLst>
      <p:ext uri="{BB962C8B-B14F-4D97-AF65-F5344CB8AC3E}">
        <p14:creationId xmlns:p14="http://schemas.microsoft.com/office/powerpoint/2010/main" val="191318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EB9ED-B9CF-43CF-8BF6-E7D17795B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Announcements (if any)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A9971A-5A8A-4E26-A072-D9A78D0B4F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90557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34645</TotalTime>
  <Words>233</Words>
  <Application>Microsoft Office PowerPoint</Application>
  <PresentationFormat>와이드스크린</PresentationFormat>
  <Paragraphs>94</Paragraphs>
  <Slides>3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14" baseType="lpstr">
      <vt:lpstr>MS PGothic</vt:lpstr>
      <vt:lpstr>MS PGothic</vt:lpstr>
      <vt:lpstr>굴림</vt:lpstr>
      <vt:lpstr>맑은 고딕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(Aug 16th ~ Aug 20th)</vt:lpstr>
      <vt:lpstr>GTW Schedule for Week 2 (Aug 23rd ~ Aug 27th)</vt:lpstr>
      <vt:lpstr>Other Announcements (if any)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김윤선/표준연구팀(SR)/Master/삼성전자</cp:lastModifiedBy>
  <cp:revision>320</cp:revision>
  <dcterms:created xsi:type="dcterms:W3CDTF">2019-02-14T07:06:45Z</dcterms:created>
  <dcterms:modified xsi:type="dcterms:W3CDTF">2021-08-18T20:04:42Z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