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F07FBC3F-1F7C-4ED1-A10D-149C718540C4}"/>
    <pc:docChg chg="modSld">
      <pc:chgData name="Chris Pudney, Vodafone" userId="a9292186-02d3-4a1b-9f06-7a4f13759ed3" providerId="ADAL" clId="{F07FBC3F-1F7C-4ED1-A10D-149C718540C4}" dt="2022-12-16T12:51:15.372" v="2" actId="6549"/>
      <pc:docMkLst>
        <pc:docMk/>
      </pc:docMkLst>
      <pc:sldChg chg="modSp mod">
        <pc:chgData name="Chris Pudney, Vodafone" userId="a9292186-02d3-4a1b-9f06-7a4f13759ed3" providerId="ADAL" clId="{F07FBC3F-1F7C-4ED1-A10D-149C718540C4}" dt="2022-12-16T12:51:15.372" v="2" actId="6549"/>
        <pc:sldMkLst>
          <pc:docMk/>
          <pc:sldMk cId="334888224" sldId="258"/>
        </pc:sldMkLst>
        <pc:spChg chg="mod">
          <ac:chgData name="Chris Pudney, Vodafone" userId="a9292186-02d3-4a1b-9f06-7a4f13759ed3" providerId="ADAL" clId="{F07FBC3F-1F7C-4ED1-A10D-149C718540C4}" dt="2022-12-16T12:51:15.372" v="2" actId="6549"/>
          <ac:spMkLst>
            <pc:docMk/>
            <pc:sldMk cId="334888224" sldId="258"/>
            <ac:spMk id="3" creationId="{82A6DECE-00E1-422A-80F9-988CD1B68E9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5D1DE-810E-494B-A55B-AC64236AD1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AE37D-7993-433A-912E-70BF38A81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D94EE-D8DE-4C66-A3CA-E79558796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7E434-B6B9-48AC-90B9-1FDE23A1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B4CB7-E945-4CE9-A4AE-00BCABF92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686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CE415-F898-4FDC-971E-8FD704F61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006ED-43C0-4B2A-BA3D-D36D022D5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3327F-D584-4C3E-9239-3141327C6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73287-6551-41D8-9528-F3D6CFFBB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34DC7-B2B6-4BD4-B181-C5AF8EDCB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541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2F4AAB-315C-42E4-93F1-FA4D73E47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6939D-C9DA-4473-869C-58D497C94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E41F14-C8CE-4920-9897-3B0E317B1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198A38-68C6-4AAB-AFDF-FF073569B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905E6-C498-431A-98C1-1312A731F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905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5ABAC-3D93-4A94-8F27-077FBE76D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6A996-D4E9-4DAF-89D4-94639C6E7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F9A70-52E6-4157-802C-FDD02ADC2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829EE-F428-4DE4-AAA1-5E186C049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6699F-BF06-4875-BD75-F2ECEFA5E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437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03D93-C6D3-4793-9CF3-679F94BB2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CE6F8-CA3F-46DF-8606-C3043868E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82E82-6858-4A4C-8540-AB50085D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AD7BD-A10B-4C32-B9B8-331613DFD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188666-0DC0-4231-8E01-5D34470DF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56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0CF39-5E0D-443A-80B9-602915BE2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51AA1-DBF4-4DF8-B7DB-5BDE55C358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62460-642A-415B-A034-8400A87D3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8D434-8EBE-49F7-97E4-0F87A12B1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BB2446-0795-4C82-999C-848AEE956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02AF6-1D5D-4B37-8743-9DAABD90D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57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17433-AC15-408C-8FCD-6FA0F573D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49A899-ACC3-463C-A322-12FA68B12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4F6447-BEC8-431B-91B1-A3EDC3968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043149-41F1-4357-ACD6-357A5F7327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BE5264-C255-444D-B693-0C3572DA78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D286D6-BA7D-4DB2-A832-12F885BAF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FA1A4F-7FB5-4C82-8BA2-7B0AEEE48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686253-4D02-4691-B9C3-FDB6CD39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245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015B-4CC7-4BBD-A685-C76262E40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2BE37D-CC0B-4F0D-9E6B-C5CA91AFB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EF80D7-6547-4F4B-A925-606CE0EA5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A5B1E1-1DFF-486E-83EB-23E7B1EE9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57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732EF4-472A-4AAA-A22B-3B7D5948F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731BB9-2DB3-470A-A89F-7662E6BC0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A6A52-FA6A-4D79-A967-5A29C2D27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83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C67BB-A161-4098-B9CA-B5F1E43F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B8AAD-B8B8-4086-8CC3-5963B9B9B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5368A5-4416-4428-88F8-B8DB2BF535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D00EF4-3FD2-4CA6-B97C-A8768CA5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9ECB0B-B8CB-4CEE-A4D9-597CFE764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767D9-0A4E-4CC4-B8F2-6C20D103F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694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E5420-D920-4A27-82D2-291A43C75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00B970-7785-4FEE-A93E-283DF9433F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EB5636-B8F4-4D68-915B-03CC31C66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DE838-1D5D-492A-9031-D5237066E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31E479-BD8C-4BFB-9367-903ADB8E4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138B0-AAE1-487F-966F-B349F3E2B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53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261705-A631-4103-9C10-AEE3464B7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6698E-2339-49FA-BA5C-04D12BC54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EA07-E5BB-4108-AE3A-1FF94AC6E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99033-F9C1-46FB-B739-6AFDA000EF9A}" type="datetimeFigureOut">
              <a:rPr lang="en-GB" smtClean="0"/>
              <a:t>16/12/2022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F3D66-46DC-4C1E-99BF-B341C54DE5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34357-7A16-4FCB-94DA-BA688ED0AA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05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60E25-C0F1-4BBD-BBED-0490003375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600" b="1" dirty="0"/>
              <a:t>End of round 4 question from </a:t>
            </a:r>
            <a:r>
              <a:rPr lang="en-GB" sz="3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Summary for </a:t>
            </a:r>
            <a:br>
              <a:rPr lang="en-GB" sz="3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3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[98e-30-BWP-WithoutRestriction]</a:t>
            </a:r>
            <a:endParaRPr lang="en-GB" sz="36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B448C-9CF1-4DAD-BE74-E820EA24ED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Agenda item: </a:t>
            </a:r>
            <a:r>
              <a:rPr lang="en-GB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9.11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	Moderator (Vodafone)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A91DAC-304F-4CE7-83BC-EC69C0CED7AF}"/>
              </a:ext>
            </a:extLst>
          </p:cNvPr>
          <p:cNvSpPr/>
          <p:nvPr/>
        </p:nvSpPr>
        <p:spPr>
          <a:xfrm>
            <a:off x="7791938" y="539262"/>
            <a:ext cx="2727570" cy="491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Attachment to RP-223506</a:t>
            </a:r>
          </a:p>
        </p:txBody>
      </p:sp>
    </p:spTree>
    <p:extLst>
      <p:ext uri="{BB962C8B-B14F-4D97-AF65-F5344CB8AC3E}">
        <p14:creationId xmlns:p14="http://schemas.microsoft.com/office/powerpoint/2010/main" val="839796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33246-7C1B-425B-A41A-4B6B556ED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/>
              <a:t>Background:</a:t>
            </a:r>
            <a:br>
              <a:rPr lang="en-GB" sz="3200" b="1" dirty="0"/>
            </a:br>
            <a:r>
              <a:rPr lang="en-GB" sz="3200" b="1" dirty="0"/>
              <a:t>Candidate Options from RAN 4 LS in </a:t>
            </a:r>
            <a:r>
              <a:rPr lang="en-GB" sz="3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RP-222725=R4-2220437</a:t>
            </a:r>
            <a:endParaRPr lang="en-GB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250FE-34FA-4D11-8E85-34FE5F730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lvl="1" indent="-285750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A) Perform BM/RLM/BFD based on CSI-RS within active BWP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B) Perform BM/RLM/BFD based on SSB outside active BWP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B-1) UE’s capability not requiring additional measurement gap for BM/RLM/BFD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B-1-1) Using larger BW covering SSB outside active BWP without interruptions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B-1-2) Using larger BW covering SSB outside active BWP with interruptions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B-2) BM/RLM/BFD on SSB outside BWP within measurement gaps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B-2-2) Dedicated MG or NCSG for RLM/BFD/BM measurements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C) NCD-SSB approach which would work with existing UE hardware architectures (FG6-1) and be compatible with existing RAN4 specifications for BM/RLM/BFD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75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A2F4A-8756-452E-8DBC-8A3AF0F69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771"/>
            <a:ext cx="10515600" cy="1325563"/>
          </a:xfrm>
        </p:spPr>
        <p:txBody>
          <a:bodyPr/>
          <a:lstStyle/>
          <a:p>
            <a:r>
              <a:rPr lang="en-GB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6DECE-00E1-422A-80F9-988CD1B68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1723"/>
            <a:ext cx="10515600" cy="5205046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5000"/>
              </a:lnSpc>
              <a:spcAft>
                <a:spcPts val="800"/>
              </a:spcAft>
              <a:buAutoNum type="arabicParenR"/>
            </a:pPr>
            <a:r>
              <a:rPr lang="en-GB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RAN agree that we </a:t>
            </a:r>
            <a:r>
              <a:rPr lang="en-GB" sz="1800" b="1" dirty="0"/>
              <a:t>specify:</a:t>
            </a:r>
          </a:p>
          <a:p>
            <a:pPr marL="0" indent="0">
              <a:lnSpc>
                <a:spcPct val="105000"/>
              </a:lnSpc>
              <a:spcAft>
                <a:spcPts val="800"/>
              </a:spcAft>
              <a:buNone/>
            </a:pPr>
            <a:r>
              <a:rPr lang="en-GB" sz="1800" b="1" dirty="0"/>
              <a:t>	 both "B-1-1 without early </a:t>
            </a:r>
            <a:r>
              <a:rPr lang="en-GB" sz="1800" b="1" dirty="0" err="1"/>
              <a:t>implementability</a:t>
            </a:r>
            <a:r>
              <a:rPr lang="en-GB" sz="1800" b="1" dirty="0"/>
              <a:t>" and C, both as optional features, in </a:t>
            </a:r>
            <a:r>
              <a:rPr lang="en-GB" sz="1800" b="1" dirty="0" err="1"/>
              <a:t>Rel</a:t>
            </a:r>
            <a:r>
              <a:rPr lang="en-GB" sz="1800" b="1"/>
              <a:t> 18?</a:t>
            </a:r>
            <a:endParaRPr lang="en-GB" sz="1200" b="1" dirty="0"/>
          </a:p>
          <a:p>
            <a:pPr indent="0">
              <a:lnSpc>
                <a:spcPct val="105000"/>
              </a:lnSpc>
              <a:buNone/>
            </a:pPr>
            <a:r>
              <a:rPr lang="en-GB" sz="1800" dirty="0"/>
              <a:t>B-1-1 and C are as described in the RAN 4 LS in </a:t>
            </a: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RP-222725=R4-2220437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5000"/>
              </a:lnSpc>
              <a:buNone/>
            </a:pP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5000"/>
              </a:lnSpc>
              <a:buNone/>
            </a:pPr>
            <a:r>
              <a:rPr lang="en-GB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 If yes, how to handle the subsequent (small) work?</a:t>
            </a:r>
          </a:p>
          <a:p>
            <a:pPr indent="0">
              <a:lnSpc>
                <a:spcPct val="105000"/>
              </a:lnSpc>
              <a:buNone/>
            </a:pP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>
              <a:lnSpc>
                <a:spcPct val="105000"/>
              </a:lnSpc>
              <a:buNone/>
            </a:pP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**********</a:t>
            </a:r>
          </a:p>
          <a:p>
            <a:pPr indent="0">
              <a:lnSpc>
                <a:spcPct val="105000"/>
              </a:lnSpc>
              <a:buNone/>
            </a:pP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Note: from the NWM discussions, we have agreement that</a:t>
            </a:r>
          </a:p>
          <a:p>
            <a:pPr indent="0">
              <a:lnSpc>
                <a:spcPct val="105000"/>
              </a:lnSpc>
              <a:buNone/>
            </a:pPr>
            <a:r>
              <a:rPr lang="en-GB" sz="1800" b="1" i="1" dirty="0"/>
              <a:t>“Companies with concerns about the completeness of Option A should submit contributions to RAN 4. RAN requests RAN 4 to treat any such documents.”</a:t>
            </a:r>
            <a:endParaRPr lang="en-GB" sz="1800" dirty="0"/>
          </a:p>
          <a:p>
            <a:pPr indent="0">
              <a:lnSpc>
                <a:spcPct val="105000"/>
              </a:lnSpc>
              <a:buNone/>
            </a:pPr>
            <a:endParaRPr lang="en-GB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88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Symbol</vt:lpstr>
      <vt:lpstr>Wingdings</vt:lpstr>
      <vt:lpstr>Office Theme</vt:lpstr>
      <vt:lpstr>End of round 4 question from Summary for  [98e-30-BWP-WithoutRestriction]</vt:lpstr>
      <vt:lpstr>Background: Candidate Options from RAN 4 LS in RP-222725=R4-2220437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 of round 2 questions from Summary for  [98e-30-BWP-WithoutRestriction]</dc:title>
  <dc:creator>Chris Pudney 14</dc:creator>
  <cp:lastModifiedBy>Chris Pudney 14</cp:lastModifiedBy>
  <cp:revision>2</cp:revision>
  <dcterms:created xsi:type="dcterms:W3CDTF">2022-12-14T12:41:41Z</dcterms:created>
  <dcterms:modified xsi:type="dcterms:W3CDTF">2022-12-16T12:51:19Z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2022-12-14T12:43:20Z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5bc3dd4e-6f7c-4433-8d58-9230ea206963</vt:lpwstr>
  </property>
  <property fmtid="{D5CDD505-2E9C-101B-9397-08002B2CF9AE}" pid="8" name="MSIP_Label_17da11e7-ad83-4459-98c6-12a88e2eac78_ContentBits">
    <vt:lpwstr>0</vt:lpwstr>
  </property>
</Properties>
</file>