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96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ris Pudney, Vodafone" userId="a9292186-02d3-4a1b-9f06-7a4f13759ed3" providerId="ADAL" clId="{C995D194-3192-46E0-AAAB-4BE5E66C81B3}"/>
    <pc:docChg chg="custSel addSld modSld">
      <pc:chgData name="Chris Pudney, Vodafone" userId="a9292186-02d3-4a1b-9f06-7a4f13759ed3" providerId="ADAL" clId="{C995D194-3192-46E0-AAAB-4BE5E66C81B3}" dt="2022-12-14T12:52:30.055" v="275" actId="20577"/>
      <pc:docMkLst>
        <pc:docMk/>
      </pc:docMkLst>
      <pc:sldChg chg="modSp new mod">
        <pc:chgData name="Chris Pudney, Vodafone" userId="a9292186-02d3-4a1b-9f06-7a4f13759ed3" providerId="ADAL" clId="{C995D194-3192-46E0-AAAB-4BE5E66C81B3}" dt="2022-12-14T12:52:30.055" v="275" actId="20577"/>
        <pc:sldMkLst>
          <pc:docMk/>
          <pc:sldMk cId="334888224" sldId="258"/>
        </pc:sldMkLst>
        <pc:spChg chg="mod">
          <ac:chgData name="Chris Pudney, Vodafone" userId="a9292186-02d3-4a1b-9f06-7a4f13759ed3" providerId="ADAL" clId="{C995D194-3192-46E0-AAAB-4BE5E66C81B3}" dt="2022-12-14T12:51:37.407" v="267" actId="1076"/>
          <ac:spMkLst>
            <pc:docMk/>
            <pc:sldMk cId="334888224" sldId="258"/>
            <ac:spMk id="2" creationId="{4C8A2F4A-8756-452E-8DBC-8A3AF0F69A20}"/>
          </ac:spMkLst>
        </pc:spChg>
        <pc:spChg chg="mod">
          <ac:chgData name="Chris Pudney, Vodafone" userId="a9292186-02d3-4a1b-9f06-7a4f13759ed3" providerId="ADAL" clId="{C995D194-3192-46E0-AAAB-4BE5E66C81B3}" dt="2022-12-14T12:52:30.055" v="275" actId="20577"/>
          <ac:spMkLst>
            <pc:docMk/>
            <pc:sldMk cId="334888224" sldId="258"/>
            <ac:spMk id="3" creationId="{82A6DECE-00E1-422A-80F9-988CD1B68E9A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75D1DE-810E-494B-A55B-AC64236AD1D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ACAE37D-7993-433A-912E-70BF38A810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7D94EE-D8DE-4C66-A3CA-E795587966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99033-F9C1-46FB-B739-6AFDA000EF9A}" type="datetimeFigureOut">
              <a:rPr lang="en-GB" smtClean="0"/>
              <a:t>14/12/2022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D7E434-B6B9-48AC-90B9-1FDE23A185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0B4CB7-E945-4CE9-A4AE-00BCABF925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53E8B-30F2-4960-840E-CC270F4A06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90686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ECE415-F898-4FDC-971E-8FD704F61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75006ED-43C0-4B2A-BA3D-D36D022D52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C3327F-D584-4C3E-9239-3141327C68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99033-F9C1-46FB-B739-6AFDA000EF9A}" type="datetimeFigureOut">
              <a:rPr lang="en-GB" smtClean="0"/>
              <a:t>14/12/2022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2B73287-6551-41D8-9528-F3D6CFFBB2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434DC7-B2B6-4BD4-B181-C5AF8EDCB9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53E8B-30F2-4960-840E-CC270F4A06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66541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62F4AAB-315C-42E4-93F1-FA4D73E4760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DD6939D-C9DA-4473-869C-58D497C94BD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0E41F14-C8CE-4920-9897-3B0E317B1D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99033-F9C1-46FB-B739-6AFDA000EF9A}" type="datetimeFigureOut">
              <a:rPr lang="en-GB" smtClean="0"/>
              <a:t>14/12/2022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198A38-68C6-4AAB-AFDF-FF073569B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3905E6-C498-431A-98C1-1312A731F9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53E8B-30F2-4960-840E-CC270F4A06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19051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35ABAC-3D93-4A94-8F27-077FBE76D5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C46A996-D4E9-4DAF-89D4-94639C6E71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FF9A70-52E6-4157-802C-FDD02ADC23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99033-F9C1-46FB-B739-6AFDA000EF9A}" type="datetimeFigureOut">
              <a:rPr lang="en-GB" smtClean="0"/>
              <a:t>14/12/2022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F829EE-F428-4DE4-AAA1-5E186C0498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86699F-BF06-4875-BD75-F2ECEFA5E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53E8B-30F2-4960-840E-CC270F4A06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64379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603D93-C6D3-4793-9CF3-679F94BB27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BFCE6F8-CA3F-46DF-8606-C3043868E0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C82E82-6858-4A4C-8540-AB50085DD3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99033-F9C1-46FB-B739-6AFDA000EF9A}" type="datetimeFigureOut">
              <a:rPr lang="en-GB" smtClean="0"/>
              <a:t>14/12/2022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4AD7BD-A10B-4C32-B9B8-331613DFDB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9188666-0DC0-4231-8E01-5D34470DF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53E8B-30F2-4960-840E-CC270F4A06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225657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30CF39-5E0D-443A-80B9-602915BE2E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051AA1-DBF4-4DF8-B7DB-5BDE55C3588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DE62460-642A-415B-A034-8400A87D30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9D8D434-8EBE-49F7-97E4-0F87A12B19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99033-F9C1-46FB-B739-6AFDA000EF9A}" type="datetimeFigureOut">
              <a:rPr lang="en-GB" smtClean="0"/>
              <a:t>14/12/2022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3BB2446-0795-4C82-999C-848AEE9560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702AF6-1D5D-4B37-8743-9DAABD90D8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53E8B-30F2-4960-840E-CC270F4A06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255764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417433-AC15-408C-8FCD-6FA0F573DF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49A899-ACC3-463C-A322-12FA68B127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E44F6447-BEC8-431B-91B1-A3EDC39687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2043149-41F1-4357-ACD6-357A5F73276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ABE5264-C255-444D-B693-0C3572DA789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CD286D6-BA7D-4DB2-A832-12F885BAF5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99033-F9C1-46FB-B739-6AFDA000EF9A}" type="datetimeFigureOut">
              <a:rPr lang="en-GB" smtClean="0"/>
              <a:t>14/12/2022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AFA1A4F-7FB5-4C82-8BA2-7B0AEEE48D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F686253-4D02-4691-B9C3-FDB6CD399E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53E8B-30F2-4960-840E-CC270F4A06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012454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ED015B-4CC7-4BBD-A685-C76262E405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42BE37D-CC0B-4F0D-9E6B-C5CA91AFB2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99033-F9C1-46FB-B739-6AFDA000EF9A}" type="datetimeFigureOut">
              <a:rPr lang="en-GB" smtClean="0"/>
              <a:t>14/12/2022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DEF80D7-6547-4F4B-A925-606CE0EA50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7A5B1E1-1DFF-486E-83EB-23E7B1EE92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53E8B-30F2-4960-840E-CC270F4A06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55797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7732EF4-472A-4AAA-A22B-3B7D5948F9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99033-F9C1-46FB-B739-6AFDA000EF9A}" type="datetimeFigureOut">
              <a:rPr lang="en-GB" smtClean="0"/>
              <a:t>14/12/2022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B731BB9-2DB3-470A-A89F-7662E6BC0C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2A6A52-FA6A-4D79-A967-5A29C2D270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53E8B-30F2-4960-840E-CC270F4A06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14839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AC67BB-A161-4098-B9CA-B5F1E43F3D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C2B8AAD-B8B8-4086-8CC3-5963B9B9B25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A5368A5-4416-4428-88F8-B8DB2BF535F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9D00EF4-3FD2-4CA6-B97C-A8768CA5F0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99033-F9C1-46FB-B739-6AFDA000EF9A}" type="datetimeFigureOut">
              <a:rPr lang="en-GB" smtClean="0"/>
              <a:t>14/12/2022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9ECB0B-B8CB-4CEE-A4D9-597CFE764E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C6767D9-0A4E-4CC4-B8F2-6C20D103F7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53E8B-30F2-4960-840E-CC270F4A06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26945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EE5420-D920-4A27-82D2-291A43C752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00B970-7785-4FEE-A93E-283DF9433F2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EB5636-B8F4-4D68-915B-03CC31C66D8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F5DE838-1D5D-492A-9031-D5237066E7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799033-F9C1-46FB-B739-6AFDA000EF9A}" type="datetimeFigureOut">
              <a:rPr lang="en-GB" smtClean="0"/>
              <a:t>14/12/2022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331E479-BD8C-4BFB-9367-903ADB8E4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9E138B0-AAE1-487F-966F-B349F3E2B1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053E8B-30F2-4960-840E-CC270F4A06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37534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8261705-A631-4103-9C10-AEE3464B71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E6698E-2339-49FA-BA5C-04D12BC548C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FE6EA07-E5BB-4108-AE3A-1FF94AC6ED6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799033-F9C1-46FB-B739-6AFDA000EF9A}" type="datetimeFigureOut">
              <a:rPr lang="en-GB" smtClean="0"/>
              <a:t>14/12/2022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8EF3D66-46DC-4C1E-99BF-B341C54DE55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1234357-7A16-4FCB-94DA-BA688ED0AA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053E8B-30F2-4960-840E-CC270F4A067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50533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C60E25-C0F1-4BBD-BBED-04900033753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sz="3600" b="1" dirty="0"/>
              <a:t>End of round 2 questions from </a:t>
            </a:r>
            <a:r>
              <a:rPr lang="en-GB" sz="36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Summary for </a:t>
            </a:r>
            <a:br>
              <a:rPr lang="en-GB" sz="36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3600" b="1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[98e-30-BWP-WithoutRestriction]</a:t>
            </a:r>
            <a:endParaRPr lang="en-GB" sz="3600" b="1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40B448C-9CF1-4DAD-BE74-E820EA24EDD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Agenda item: </a:t>
            </a:r>
            <a:r>
              <a:rPr lang="en-GB" sz="18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9.11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6000"/>
              </a:lnSpc>
              <a:spcAft>
                <a:spcPts val="800"/>
              </a:spcAft>
            </a:pP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Source:	Moderator (Vodafone)</a:t>
            </a: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GB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5A91DAC-304F-4CE7-83BC-EC69C0CED7AF}"/>
              </a:ext>
            </a:extLst>
          </p:cNvPr>
          <p:cNvSpPr/>
          <p:nvPr/>
        </p:nvSpPr>
        <p:spPr>
          <a:xfrm>
            <a:off x="7791938" y="539262"/>
            <a:ext cx="2727570" cy="49102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/>
              <a:t>Attachment to RP-223470</a:t>
            </a:r>
          </a:p>
        </p:txBody>
      </p:sp>
    </p:spTree>
    <p:extLst>
      <p:ext uri="{BB962C8B-B14F-4D97-AF65-F5344CB8AC3E}">
        <p14:creationId xmlns:p14="http://schemas.microsoft.com/office/powerpoint/2010/main" val="8397962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B33246-7C1B-425B-A41A-4B6B556ED0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3200" b="1" dirty="0"/>
              <a:t>Background:</a:t>
            </a:r>
            <a:br>
              <a:rPr lang="en-GB" sz="3200" b="1" dirty="0"/>
            </a:br>
            <a:r>
              <a:rPr lang="en-GB" sz="3200" b="1" dirty="0"/>
              <a:t>Candidate Options from RAN 4 LS in </a:t>
            </a:r>
            <a:r>
              <a:rPr lang="en-GB" sz="3200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RP-222725=R4-2220437</a:t>
            </a:r>
            <a:endParaRPr lang="en-GB" sz="3200" b="1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F250FE-34FA-4D11-8E85-34FE5F730C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742950" lvl="1" indent="-285750">
              <a:lnSpc>
                <a:spcPct val="107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sz="2000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Option A) Perform BM/RLM/BFD based on CSI-RS within active BWP</a:t>
            </a:r>
            <a:endParaRPr lang="en-GB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sz="2000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Option B) Perform BM/RLM/BFD based on SSB outside active BWP</a:t>
            </a:r>
            <a:endParaRPr lang="en-GB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GB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Option B-1) UE’s capability not requiring additional measurement gap for BM/RLM/BFD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600200" lvl="3" indent="-228600">
              <a:lnSpc>
                <a:spcPct val="107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Option B-1-1) Using larger BW covering SSB outside active BWP without interruptions</a:t>
            </a:r>
            <a:endParaRPr lang="en-GB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600200" lvl="3" indent="-228600">
              <a:lnSpc>
                <a:spcPct val="107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Option B-1-2) Using larger BW covering SSB outside active BWP with interruptions</a:t>
            </a:r>
            <a:endParaRPr lang="en-GB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143000" lvl="2" indent="-228600">
              <a:lnSpc>
                <a:spcPct val="107000"/>
              </a:lnSpc>
              <a:spcAft>
                <a:spcPts val="600"/>
              </a:spcAft>
              <a:buFont typeface="Wingdings" panose="05000000000000000000" pitchFamily="2" charset="2"/>
              <a:buChar char=""/>
            </a:pPr>
            <a:r>
              <a:rPr lang="en-GB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Option B-2) BM/RLM/BFD on SSB outside BWP within measurement gaps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1600200" lvl="3" indent="-228600">
              <a:lnSpc>
                <a:spcPct val="107000"/>
              </a:lnSpc>
              <a:spcAft>
                <a:spcPts val="600"/>
              </a:spcAft>
              <a:buFont typeface="Symbol" panose="05050102010706020507" pitchFamily="18" charset="2"/>
              <a:buChar char=""/>
            </a:pPr>
            <a:r>
              <a:rPr lang="en-GB" sz="2000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Option B-2-2) Dedicated MG or NCSG for RLM/BFD/BM measurements</a:t>
            </a:r>
            <a:endParaRPr lang="en-GB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742950" lvl="1" indent="-285750">
              <a:lnSpc>
                <a:spcPct val="107000"/>
              </a:lnSpc>
              <a:spcAft>
                <a:spcPts val="600"/>
              </a:spcAft>
              <a:buFont typeface="Courier New" panose="02070309020205020404" pitchFamily="49" charset="0"/>
              <a:buChar char="o"/>
            </a:pPr>
            <a:r>
              <a:rPr lang="en-GB" sz="2000" i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Option C) NCD-SSB approach which would work with existing UE hardware architectures (FG6-1) and be compatible with existing RAN4 specifications for BM/RLM/BFD</a:t>
            </a:r>
            <a:endParaRPr lang="en-GB" sz="2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697519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8A2F4A-8756-452E-8DBC-8A3AF0F69A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3771"/>
            <a:ext cx="10515600" cy="1325563"/>
          </a:xfrm>
        </p:spPr>
        <p:txBody>
          <a:bodyPr/>
          <a:lstStyle/>
          <a:p>
            <a:r>
              <a:rPr lang="en-GB" dirty="0"/>
              <a:t>Questions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2A6DECE-00E1-422A-80F9-988CD1B68E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81723"/>
            <a:ext cx="10515600" cy="5205046"/>
          </a:xfrm>
        </p:spPr>
        <p:txBody>
          <a:bodyPr>
            <a:normAutofit/>
          </a:bodyPr>
          <a:lstStyle/>
          <a:p>
            <a:pPr marL="0" indent="0">
              <a:lnSpc>
                <a:spcPct val="105000"/>
              </a:lnSpc>
              <a:spcAft>
                <a:spcPts val="800"/>
              </a:spcAft>
              <a:buNone/>
            </a:pPr>
            <a: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1) </a:t>
            </a:r>
            <a:r>
              <a:rPr lang="en-GB" sz="18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 RAN agree that:</a:t>
            </a:r>
            <a:br>
              <a:rPr lang="en-GB" sz="1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en-GB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“Companies with concerns about the completeness of Option A should submit contributions to RAN 4. RAN requests RAN 4 to treat any such documents.”</a:t>
            </a:r>
            <a:br>
              <a:rPr lang="en-GB" sz="1800" i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5000"/>
              </a:lnSpc>
              <a:buFont typeface="+mj-lt"/>
              <a:buAutoNum type="arabicParenR" startAt="2"/>
            </a:pP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Shall we specify B-1-1 in </a:t>
            </a:r>
            <a:r>
              <a:rPr lang="en-GB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Rel</a:t>
            </a: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18 as an optional feature?</a:t>
            </a:r>
          </a:p>
          <a:p>
            <a:pPr indent="0">
              <a:lnSpc>
                <a:spcPct val="105000"/>
              </a:lnSpc>
              <a:buNone/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Yes:                                                    No:</a:t>
            </a:r>
          </a:p>
          <a:p>
            <a:pPr indent="0">
              <a:lnSpc>
                <a:spcPct val="105000"/>
              </a:lnSpc>
              <a:buNone/>
            </a:pP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5000"/>
              </a:lnSpc>
              <a:buNone/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3)    </a:t>
            </a: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Shall we specify both B-1-1 and B2-2 NCSG in </a:t>
            </a:r>
            <a:r>
              <a:rPr lang="en-GB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Rel</a:t>
            </a: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18, both as optional features?</a:t>
            </a:r>
          </a:p>
          <a:p>
            <a:pPr indent="0">
              <a:lnSpc>
                <a:spcPct val="105000"/>
              </a:lnSpc>
              <a:buNone/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Yes:                                                    No:</a:t>
            </a:r>
          </a:p>
          <a:p>
            <a:pPr marL="0" lvl="0" indent="0">
              <a:lnSpc>
                <a:spcPct val="105000"/>
              </a:lnSpc>
              <a:buNone/>
            </a:pPr>
            <a:endParaRPr lang="en-GB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5000"/>
              </a:lnSpc>
              <a:buNone/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4)     </a:t>
            </a: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Shall we specify option C (NCD-SSB) in </a:t>
            </a:r>
            <a:r>
              <a:rPr lang="en-GB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Rel</a:t>
            </a:r>
            <a:r>
              <a:rPr lang="en-GB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18 as an optional feature?</a:t>
            </a:r>
          </a:p>
          <a:p>
            <a:pPr indent="0">
              <a:lnSpc>
                <a:spcPct val="105000"/>
              </a:lnSpc>
              <a:buNone/>
            </a:pPr>
            <a:r>
              <a:rPr lang="en-GB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Yes:                                                    No:</a:t>
            </a:r>
          </a:p>
        </p:txBody>
      </p:sp>
    </p:spTree>
    <p:extLst>
      <p:ext uri="{BB962C8B-B14F-4D97-AF65-F5344CB8AC3E}">
        <p14:creationId xmlns:p14="http://schemas.microsoft.com/office/powerpoint/2010/main" val="33488822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267</Words>
  <Application>Microsoft Office PowerPoint</Application>
  <PresentationFormat>Widescreen</PresentationFormat>
  <Paragraphs>23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0" baseType="lpstr">
      <vt:lpstr>Arial</vt:lpstr>
      <vt:lpstr>Calibri</vt:lpstr>
      <vt:lpstr>Calibri Light</vt:lpstr>
      <vt:lpstr>Courier New</vt:lpstr>
      <vt:lpstr>Symbol</vt:lpstr>
      <vt:lpstr>Wingdings</vt:lpstr>
      <vt:lpstr>Office Theme</vt:lpstr>
      <vt:lpstr>End of round 2 questions from Summary for  [98e-30-BWP-WithoutRestriction]</vt:lpstr>
      <vt:lpstr>Background: Candidate Options from RAN 4 LS in RP-222725=R4-2220437</vt:lpstr>
      <vt:lpstr>Questions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End of round 2 questions from Summary for  [98e-30-BWP-WithoutRestriction]</dc:title>
  <dc:creator>Chris Pudney 14</dc:creator>
  <cp:lastModifiedBy>Chris Pudney 14</cp:lastModifiedBy>
  <cp:revision>1</cp:revision>
  <dcterms:created xsi:type="dcterms:W3CDTF">2022-12-14T12:41:41Z</dcterms:created>
  <dcterms:modified xsi:type="dcterms:W3CDTF">2022-12-14T12:52:34Z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17da11e7-ad83-4459-98c6-12a88e2eac78_Enabled">
    <vt:lpwstr>true</vt:lpwstr>
  </property>
  <property fmtid="{D5CDD505-2E9C-101B-9397-08002B2CF9AE}" pid="3" name="MSIP_Label_17da11e7-ad83-4459-98c6-12a88e2eac78_SetDate">
    <vt:lpwstr>2022-12-14T12:43:20Z</vt:lpwstr>
  </property>
  <property fmtid="{D5CDD505-2E9C-101B-9397-08002B2CF9AE}" pid="4" name="MSIP_Label_17da11e7-ad83-4459-98c6-12a88e2eac78_Method">
    <vt:lpwstr>Privileged</vt:lpwstr>
  </property>
  <property fmtid="{D5CDD505-2E9C-101B-9397-08002B2CF9AE}" pid="5" name="MSIP_Label_17da11e7-ad83-4459-98c6-12a88e2eac78_Name">
    <vt:lpwstr>17da11e7-ad83-4459-98c6-12a88e2eac78</vt:lpwstr>
  </property>
  <property fmtid="{D5CDD505-2E9C-101B-9397-08002B2CF9AE}" pid="6" name="MSIP_Label_17da11e7-ad83-4459-98c6-12a88e2eac78_SiteId">
    <vt:lpwstr>68283f3b-8487-4c86-adb3-a5228f18b893</vt:lpwstr>
  </property>
  <property fmtid="{D5CDD505-2E9C-101B-9397-08002B2CF9AE}" pid="7" name="MSIP_Label_17da11e7-ad83-4459-98c6-12a88e2eac78_ActionId">
    <vt:lpwstr>5bc3dd4e-6f7c-4433-8d58-9230ea206963</vt:lpwstr>
  </property>
  <property fmtid="{D5CDD505-2E9C-101B-9397-08002B2CF9AE}" pid="8" name="MSIP_Label_17da11e7-ad83-4459-98c6-12a88e2eac78_ContentBits">
    <vt:lpwstr>0</vt:lpwstr>
  </property>
</Properties>
</file>