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8.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 id="2147483683" r:id="rId2"/>
    <p:sldMasterId id="2147483918" r:id="rId3"/>
    <p:sldMasterId id="2147483927" r:id="rId4"/>
    <p:sldMasterId id="2147483967" r:id="rId5"/>
    <p:sldMasterId id="2147484000" r:id="rId6"/>
    <p:sldMasterId id="2147484017" r:id="rId7"/>
    <p:sldMasterId id="2147484042" r:id="rId8"/>
    <p:sldMasterId id="2147484053" r:id="rId9"/>
  </p:sldMasterIdLst>
  <p:notesMasterIdLst>
    <p:notesMasterId r:id="rId18"/>
  </p:notesMasterIdLst>
  <p:handoutMasterIdLst>
    <p:handoutMasterId r:id="rId19"/>
  </p:handoutMasterIdLst>
  <p:sldIdLst>
    <p:sldId id="659" r:id="rId10"/>
    <p:sldId id="738" r:id="rId11"/>
    <p:sldId id="739" r:id="rId12"/>
    <p:sldId id="742" r:id="rId13"/>
    <p:sldId id="741" r:id="rId14"/>
    <p:sldId id="744" r:id="rId15"/>
    <p:sldId id="707" r:id="rId16"/>
    <p:sldId id="745" r:id="rId17"/>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62" userDrawn="1">
          <p15:clr>
            <a:srgbClr val="A4A3A4"/>
          </p15:clr>
        </p15:guide>
        <p15:guide id="2" pos="530" userDrawn="1">
          <p15:clr>
            <a:srgbClr val="A4A3A4"/>
          </p15:clr>
        </p15:guide>
        <p15:guide id="3" orient="horz" pos="436" userDrawn="1">
          <p15:clr>
            <a:srgbClr val="A4A3A4"/>
          </p15:clr>
        </p15:guide>
        <p15:guide id="4" orient="horz" pos="3861" userDrawn="1">
          <p15:clr>
            <a:srgbClr val="A4A3A4"/>
          </p15:clr>
        </p15:guide>
        <p15:guide id="5" orient="horz" pos="958" userDrawn="1">
          <p15:clr>
            <a:srgbClr val="A4A3A4"/>
          </p15:clr>
        </p15:guide>
        <p15:guide id="6" orient="horz" pos="152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9EDB79"/>
    <a:srgbClr val="FFA75B"/>
    <a:srgbClr val="FCF9D0"/>
    <a:srgbClr val="E1FFFF"/>
    <a:srgbClr val="CDFFFF"/>
    <a:srgbClr val="B9FFFF"/>
    <a:srgbClr val="99CCFF"/>
    <a:srgbClr val="E20074"/>
    <a:srgbClr val="E900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52" autoAdjust="0"/>
    <p:restoredTop sz="96424" autoAdjust="0"/>
  </p:normalViewPr>
  <p:slideViewPr>
    <p:cSldViewPr snapToGrid="0" snapToObjects="1">
      <p:cViewPr varScale="1">
        <p:scale>
          <a:sx n="121" d="100"/>
          <a:sy n="121" d="100"/>
        </p:scale>
        <p:origin x="102" y="234"/>
      </p:cViewPr>
      <p:guideLst>
        <p:guide pos="462"/>
        <p:guide pos="530"/>
        <p:guide orient="horz" pos="436"/>
        <p:guide orient="horz" pos="3861"/>
        <p:guide orient="horz" pos="958"/>
        <p:guide orient="horz" pos="1525"/>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12/16/2022</a:t>
            </a:fld>
            <a:endParaRPr lang="en-US"/>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12/16/2022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7326F3-4732-B74B-9C70-D0992466E49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1812654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r>
              <a:rPr lang="en-US" sz="4800" dirty="0">
                <a:solidFill>
                  <a:srgbClr val="1D1D1A"/>
                </a:solidFill>
              </a:rPr>
              <a:t>Thank you.</a:t>
            </a:r>
          </a:p>
        </p:txBody>
      </p:sp>
    </p:spTree>
    <p:extLst>
      <p:ext uri="{BB962C8B-B14F-4D97-AF65-F5344CB8AC3E}">
        <p14:creationId xmlns:p14="http://schemas.microsoft.com/office/powerpoint/2010/main" val="7615070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460" y="4406902"/>
            <a:ext cx="10367249"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dirty="0"/>
          </a:p>
        </p:txBody>
      </p:sp>
      <p:sp>
        <p:nvSpPr>
          <p:cNvPr id="3" name="文本占位符 2"/>
          <p:cNvSpPr>
            <a:spLocks noGrp="1"/>
          </p:cNvSpPr>
          <p:nvPr>
            <p:ph type="body" idx="1"/>
          </p:nvPr>
        </p:nvSpPr>
        <p:spPr>
          <a:xfrm>
            <a:off x="963460" y="2906713"/>
            <a:ext cx="10367249"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90101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a:p>
        </p:txBody>
      </p:sp>
      <p:sp>
        <p:nvSpPr>
          <p:cNvPr id="3" name="内容占位符 2"/>
          <p:cNvSpPr>
            <a:spLocks noGrp="1"/>
          </p:cNvSpPr>
          <p:nvPr>
            <p:ph sz="half" idx="1"/>
          </p:nvPr>
        </p:nvSpPr>
        <p:spPr>
          <a:xfrm>
            <a:off x="248869" y="1438836"/>
            <a:ext cx="5791220" cy="4733365"/>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内容占位符 3"/>
          <p:cNvSpPr>
            <a:spLocks noGrp="1"/>
          </p:cNvSpPr>
          <p:nvPr>
            <p:ph sz="half" idx="2"/>
          </p:nvPr>
        </p:nvSpPr>
        <p:spPr>
          <a:xfrm>
            <a:off x="6295682" y="1438836"/>
            <a:ext cx="5494522" cy="4733365"/>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8" name="内容占位符 7"/>
          <p:cNvSpPr>
            <a:spLocks noGrp="1"/>
          </p:cNvSpPr>
          <p:nvPr>
            <p:ph sz="quarter" idx="10"/>
          </p:nvPr>
        </p:nvSpPr>
        <p:spPr>
          <a:xfrm>
            <a:off x="248869" y="816535"/>
            <a:ext cx="5425018" cy="596900"/>
          </a:xfrm>
        </p:spPr>
        <p:txBody>
          <a:bodyPr/>
          <a:lstStyle>
            <a:lvl1pPr marL="342900" indent="-342900">
              <a:buSzPct val="80000"/>
              <a:buFont typeface="Wingdings" panose="05000000000000000000" pitchFamily="2" charset="2"/>
              <a:buChar char="p"/>
              <a:defRPr sz="2400" b="1">
                <a:solidFill>
                  <a:srgbClr val="0070C0"/>
                </a:solidFill>
              </a:defRPr>
            </a:lvl1pPr>
          </a:lstStyle>
          <a:p>
            <a:pPr lvl="0"/>
            <a:r>
              <a:rPr lang="zh-CN" altLang="en-US"/>
              <a:t>单击此处编辑母版文本样式</a:t>
            </a:r>
          </a:p>
        </p:txBody>
      </p:sp>
      <p:sp>
        <p:nvSpPr>
          <p:cNvPr id="11" name="内容占位符 7"/>
          <p:cNvSpPr>
            <a:spLocks noGrp="1"/>
          </p:cNvSpPr>
          <p:nvPr>
            <p:ph sz="quarter" idx="11"/>
          </p:nvPr>
        </p:nvSpPr>
        <p:spPr>
          <a:xfrm>
            <a:off x="6295683" y="816535"/>
            <a:ext cx="5425018" cy="596900"/>
          </a:xfrm>
        </p:spPr>
        <p:txBody>
          <a:bodyPr/>
          <a:lstStyle>
            <a:lvl1pPr marL="342900" indent="-342900">
              <a:buSzPct val="80000"/>
              <a:buFont typeface="Wingdings" panose="05000000000000000000" pitchFamily="2" charset="2"/>
              <a:buChar char="p"/>
              <a:defRPr sz="2400" b="1">
                <a:solidFill>
                  <a:srgbClr val="0070C0"/>
                </a:solidFill>
              </a:defRPr>
            </a:lvl1pPr>
          </a:lstStyle>
          <a:p>
            <a:pPr lvl="0"/>
            <a:r>
              <a:rPr lang="zh-CN" altLang="en-US"/>
              <a:t>单击此处编辑母版文本样式</a:t>
            </a:r>
          </a:p>
        </p:txBody>
      </p:sp>
    </p:spTree>
    <p:extLst>
      <p:ext uri="{BB962C8B-B14F-4D97-AF65-F5344CB8AC3E}">
        <p14:creationId xmlns:p14="http://schemas.microsoft.com/office/powerpoint/2010/main" val="31522196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2596505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2817" y="273051"/>
            <a:ext cx="4012651" cy="863226"/>
          </a:xfrm>
        </p:spPr>
        <p:txBody>
          <a:bodyPr anchor="b"/>
          <a:lstStyle>
            <a:lvl1pPr algn="l">
              <a:defRPr sz="2400" b="1"/>
            </a:lvl1pPr>
          </a:lstStyle>
          <a:p>
            <a:r>
              <a:rPr lang="zh-CN" altLang="en-US"/>
              <a:t>单击此处编辑母版标题样式</a:t>
            </a:r>
            <a:endParaRPr lang="en-US" dirty="0"/>
          </a:p>
        </p:txBody>
      </p:sp>
      <p:sp>
        <p:nvSpPr>
          <p:cNvPr id="3" name="内容占位符 2"/>
          <p:cNvSpPr>
            <a:spLocks noGrp="1"/>
          </p:cNvSpPr>
          <p:nvPr>
            <p:ph idx="1"/>
          </p:nvPr>
        </p:nvSpPr>
        <p:spPr>
          <a:xfrm>
            <a:off x="4768596" y="273052"/>
            <a:ext cx="681833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609839" y="1435102"/>
            <a:ext cx="401265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556652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50" y="4800600"/>
            <a:ext cx="7318058"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2390650" y="612775"/>
            <a:ext cx="731805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文本占位符 3"/>
          <p:cNvSpPr>
            <a:spLocks noGrp="1"/>
          </p:cNvSpPr>
          <p:nvPr>
            <p:ph type="body" sz="half" idx="2"/>
          </p:nvPr>
        </p:nvSpPr>
        <p:spPr>
          <a:xfrm>
            <a:off x="2390650" y="5367338"/>
            <a:ext cx="731805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681640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64209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45932" y="274638"/>
            <a:ext cx="2744272" cy="5897562"/>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13117" y="274638"/>
            <a:ext cx="8029536" cy="589756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16342472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Title 1"/>
          <p:cNvSpPr>
            <a:spLocks noGrp="1"/>
          </p:cNvSpPr>
          <p:nvPr>
            <p:ph type="title"/>
          </p:nvPr>
        </p:nvSpPr>
        <p:spPr>
          <a:xfrm>
            <a:off x="609855" y="274637"/>
            <a:ext cx="10977087" cy="1143000"/>
          </a:xfrm>
        </p:spPr>
        <p:txBody>
          <a:bodyPr/>
          <a:lstStyle/>
          <a:p>
            <a:r>
              <a:rPr lang="zh-CN" altLang="en-US"/>
              <a:t>单击此处编辑母版标题样式</a:t>
            </a:r>
            <a:endParaRPr lang="en-US"/>
          </a:p>
        </p:txBody>
      </p:sp>
      <p:sp>
        <p:nvSpPr>
          <p:cNvPr id="3" name="Text Placeholder 2"/>
          <p:cNvSpPr>
            <a:spLocks noGrp="1"/>
          </p:cNvSpPr>
          <p:nvPr>
            <p:ph type="body" sz="half" idx="1"/>
          </p:nvPr>
        </p:nvSpPr>
        <p:spPr>
          <a:xfrm>
            <a:off x="609838" y="1600216"/>
            <a:ext cx="5386904"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Content Placeholder 3"/>
          <p:cNvSpPr>
            <a:spLocks noGrp="1"/>
          </p:cNvSpPr>
          <p:nvPr>
            <p:ph sz="half" idx="2"/>
          </p:nvPr>
        </p:nvSpPr>
        <p:spPr>
          <a:xfrm>
            <a:off x="6200021" y="1600216"/>
            <a:ext cx="5386904"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4"/>
          <p:cNvSpPr>
            <a:spLocks noGrp="1" noChangeArrowheads="1"/>
          </p:cNvSpPr>
          <p:nvPr>
            <p:ph type="dt" sz="half" idx="10"/>
          </p:nvPr>
        </p:nvSpPr>
        <p:spPr>
          <a:xfrm>
            <a:off x="609857" y="6245259"/>
            <a:ext cx="2845911" cy="476251"/>
          </a:xfrm>
          <a:prstGeom prst="rect">
            <a:avLst/>
          </a:prstGeom>
          <a:ln/>
        </p:spPr>
        <p:txBody>
          <a:bodyPr/>
          <a:lstStyle>
            <a:lvl1pPr>
              <a:defRPr/>
            </a:lvl1pPr>
          </a:lstStyle>
          <a:p>
            <a:pPr defTabSz="914400">
              <a:defRPr/>
            </a:pPr>
            <a:endParaRPr lang="en-US">
              <a:solidFill>
                <a:srgbClr val="000000"/>
              </a:solidFill>
            </a:endParaRPr>
          </a:p>
        </p:txBody>
      </p:sp>
      <p:sp>
        <p:nvSpPr>
          <p:cNvPr id="6" name="Footer Placeholder 5"/>
          <p:cNvSpPr>
            <a:spLocks noGrp="1" noChangeArrowheads="1"/>
          </p:cNvSpPr>
          <p:nvPr>
            <p:ph type="ftr" sz="quarter" idx="11"/>
          </p:nvPr>
        </p:nvSpPr>
        <p:spPr>
          <a:xfrm>
            <a:off x="4167228" y="6245259"/>
            <a:ext cx="3862308" cy="476251"/>
          </a:xfrm>
          <a:prstGeom prst="rect">
            <a:avLst/>
          </a:prstGeom>
          <a:ln/>
        </p:spPr>
        <p:txBody>
          <a:bodyPr lIns="91109" tIns="45547" rIns="91109" bIns="45547"/>
          <a:lstStyle>
            <a:lvl1pPr>
              <a:defRPr/>
            </a:lvl1pPr>
          </a:lstStyle>
          <a:p>
            <a:pPr defTabSz="914400" fontAlgn="base">
              <a:spcBef>
                <a:spcPct val="0"/>
              </a:spcBef>
              <a:spcAft>
                <a:spcPct val="0"/>
              </a:spcAft>
              <a:buClr>
                <a:srgbClr val="CC9900"/>
              </a:buClr>
              <a:buFont typeface="Wingdings" pitchFamily="2" charset="2"/>
              <a:buChar char="n"/>
              <a:defRPr/>
            </a:pPr>
            <a:endParaRPr lang="en-US" b="1">
              <a:solidFill>
                <a:srgbClr val="000000"/>
              </a:solidFill>
              <a:ea typeface="宋体" pitchFamily="2" charset="-122"/>
            </a:endParaRPr>
          </a:p>
        </p:txBody>
      </p:sp>
      <p:sp>
        <p:nvSpPr>
          <p:cNvPr id="7" name="Slide Number Placeholder 6"/>
          <p:cNvSpPr>
            <a:spLocks noGrp="1" noChangeArrowheads="1"/>
          </p:cNvSpPr>
          <p:nvPr>
            <p:ph type="sldNum" sz="quarter" idx="12"/>
          </p:nvPr>
        </p:nvSpPr>
        <p:spPr>
          <a:xfrm>
            <a:off x="8741014" y="6245259"/>
            <a:ext cx="2845911" cy="476251"/>
          </a:xfrm>
          <a:prstGeom prst="rect">
            <a:avLst/>
          </a:prstGeom>
          <a:ln/>
        </p:spPr>
        <p:txBody>
          <a:bodyPr lIns="91109" tIns="45547" rIns="91109" bIns="45547"/>
          <a:lstStyle>
            <a:lvl1pPr>
              <a:defRPr/>
            </a:lvl1pPr>
          </a:lstStyle>
          <a:p>
            <a:pPr defTabSz="914400" fontAlgn="base">
              <a:spcBef>
                <a:spcPct val="0"/>
              </a:spcBef>
              <a:spcAft>
                <a:spcPct val="0"/>
              </a:spcAft>
              <a:buClr>
                <a:srgbClr val="CC9900"/>
              </a:buClr>
              <a:buFont typeface="Wingdings" pitchFamily="2" charset="2"/>
              <a:buChar char="n"/>
              <a:defRPr/>
            </a:pPr>
            <a:fld id="{FA887E50-6C3A-4ECD-AB23-443DC1339B38}" type="slidenum">
              <a:rPr lang="en-US" altLang="en-US" b="1" smtClean="0">
                <a:solidFill>
                  <a:srgbClr val="000000"/>
                </a:solidFill>
                <a:ea typeface="宋体" pitchFamily="2" charset="-122"/>
              </a:rPr>
              <a:pPr defTabSz="914400" fontAlgn="base">
                <a:spcBef>
                  <a:spcPct val="0"/>
                </a:spcBef>
                <a:spcAft>
                  <a:spcPct val="0"/>
                </a:spcAft>
                <a:buClr>
                  <a:srgbClr val="CC9900"/>
                </a:buClr>
                <a:buFont typeface="Wingdings" pitchFamily="2" charset="2"/>
                <a:buChar char="n"/>
                <a:defRPr/>
              </a:pPr>
              <a:t>‹#›</a:t>
            </a:fld>
            <a:endParaRPr lang="en-US" altLang="en-US" b="1">
              <a:solidFill>
                <a:srgbClr val="000000"/>
              </a:solidFill>
              <a:ea typeface="宋体" pitchFamily="2" charset="-122"/>
            </a:endParaRPr>
          </a:p>
        </p:txBody>
      </p:sp>
    </p:spTree>
    <p:extLst>
      <p:ext uri="{BB962C8B-B14F-4D97-AF65-F5344CB8AC3E}">
        <p14:creationId xmlns:p14="http://schemas.microsoft.com/office/powerpoint/2010/main" val="21891902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660298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2" y="1512877"/>
            <a:ext cx="10733557" cy="4690459"/>
          </a:xfrm>
          <a:prstGeom prst="rect">
            <a:avLst/>
          </a:prstGeom>
        </p:spPr>
        <p:txBody>
          <a:bodyPr lIns="0" tIns="0" rIns="0" bIns="0"/>
          <a:lstStyle>
            <a:lvl1pPr marL="179370" marR="0" indent="-168258" algn="l" defTabSz="118767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967"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456" marR="0" indent="-285721" algn="l" defTabSz="1187679" rtl="0" eaLnBrk="1" fontAlgn="auto" latinLnBrk="0" hangingPunct="1">
              <a:lnSpc>
                <a:spcPct val="100000"/>
              </a:lnSpc>
              <a:spcBef>
                <a:spcPts val="0"/>
              </a:spcBef>
              <a:spcAft>
                <a:spcPts val="600"/>
              </a:spcAft>
              <a:buClr>
                <a:schemeClr val="tx1"/>
              </a:buClr>
              <a:buSzTx/>
              <a:buFont typeface=".AppleSystemUIFont"/>
              <a:buChar char="&gt;"/>
              <a:tabLst>
                <a:tab pos="1207967" algn="ctr"/>
              </a:tabLst>
              <a:defRPr sz="1600" baseline="0">
                <a:latin typeface="+mn-lt"/>
                <a:ea typeface="Microsoft YaHei" panose="020B0503020204020204" pitchFamily="34" charset="-122"/>
              </a:defRPr>
            </a:lvl2pPr>
            <a:lvl3pPr marL="1098465" marR="0" indent="-168258" algn="l" defTabSz="1187679" rtl="0" eaLnBrk="1" fontAlgn="auto" latinLnBrk="0" hangingPunct="1">
              <a:lnSpc>
                <a:spcPct val="100000"/>
              </a:lnSpc>
              <a:spcBef>
                <a:spcPts val="0"/>
              </a:spcBef>
              <a:spcAft>
                <a:spcPts val="600"/>
              </a:spcAft>
              <a:buClr>
                <a:schemeClr val="tx1"/>
              </a:buClr>
              <a:buSzTx/>
              <a:buFont typeface=".AppleSystemUIFont"/>
              <a:buChar char="-"/>
              <a:tabLst>
                <a:tab pos="1207967" algn="ctr"/>
              </a:tabLst>
              <a:defRPr sz="1299" baseline="0">
                <a:latin typeface="+mn-lt"/>
                <a:ea typeface="Microsoft YaHei" panose="020B0503020204020204" pitchFamily="34" charset="-122"/>
              </a:defRPr>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en-US" dirty="0"/>
              <a:t>Click to edit Master text style</a:t>
            </a:r>
          </a:p>
          <a:p>
            <a:pPr marL="328993" marR="0" lvl="1"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en-US" dirty="0"/>
              <a:t>Click to edit Master text style</a:t>
            </a:r>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en-US" dirty="0"/>
              <a:t>Click to edit Master text style</a:t>
            </a:r>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en-US" dirty="0"/>
              <a:t>Click to edit Master title style</a:t>
            </a:r>
          </a:p>
        </p:txBody>
      </p:sp>
    </p:spTree>
    <p:extLst>
      <p:ext uri="{BB962C8B-B14F-4D97-AF65-F5344CB8AC3E}">
        <p14:creationId xmlns:p14="http://schemas.microsoft.com/office/powerpoint/2010/main" val="2292979864"/>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66339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4" y="220737"/>
            <a:ext cx="11161713" cy="492125"/>
          </a:xfrm>
          <a:prstGeom prst="rect">
            <a:avLst/>
          </a:prstGeom>
        </p:spPr>
        <p:txBody>
          <a:bodyPr/>
          <a:lstStyle>
            <a:lvl1pPr>
              <a:defRPr sz="2800">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1654303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081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plor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Click to edit Master text styles</a:t>
            </a:r>
          </a:p>
          <a:p>
            <a:pPr lvl="1"/>
            <a:r>
              <a:rPr lang="en-US" altLang="zh-CN"/>
              <a:t>Second level</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666666"/>
              </a:solidFill>
            </a:endParaRPr>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en-US" altLang="zh-CN"/>
              <a:t>Click to edit Master text styles</a:t>
            </a:r>
          </a:p>
          <a:p>
            <a:pPr lvl="1"/>
            <a:r>
              <a:rPr lang="en-US" altLang="zh-CN"/>
              <a:t>Second level</a:t>
            </a:r>
          </a:p>
        </p:txBody>
      </p:sp>
      <p:sp>
        <p:nvSpPr>
          <p:cNvPr id="9" name="Subtitle 2">
            <a:extLst>
              <a:ext uri="{FF2B5EF4-FFF2-40B4-BE49-F238E27FC236}">
                <a16:creationId xmlns:a16="http://schemas.microsoft.com/office/drawing/2014/main"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644057953"/>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9026" marR="0" indent="-168275"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icrosoft YaHei" panose="020B0503020204020204" pitchFamily="34" charset="-122"/>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icrosoft YaHei" panose="020B0503020204020204" pitchFamily="34" charset="-122"/>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zh-CN" altLang="en-US" dirty="0"/>
              <a:t>单击此处添加文本</a:t>
            </a:r>
            <a:endParaRPr lang="en-US" dirty="0"/>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zh-CN" altLang="en-US" dirty="0"/>
              <a:t>单击此处添加文本</a:t>
            </a:r>
            <a:endParaRPr lang="en-US" dirty="0"/>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Tree>
    <p:extLst>
      <p:ext uri="{BB962C8B-B14F-4D97-AF65-F5344CB8AC3E}">
        <p14:creationId xmlns:p14="http://schemas.microsoft.com/office/powerpoint/2010/main" val="4141693955"/>
      </p:ext>
    </p:extLst>
  </p:cSld>
  <p:clrMapOvr>
    <a:masterClrMapping/>
  </p:clrMapOvr>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探索">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6763" cy="560226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solidFill>
                <a:srgbClr val="1D1D1A"/>
              </a:solidFill>
            </a:endParaRPr>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a:t>单击此处添加标题</a:t>
            </a:r>
            <a:endParaRPr lang="en-US"/>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a:lstStyle>
            <a:lvl1pPr>
              <a:defRPr sz="1400">
                <a:solidFill>
                  <a:schemeClr val="tx1"/>
                </a:solidFill>
              </a:defRPr>
            </a:lvl1pPr>
          </a:lstStyle>
          <a:p>
            <a:pPr lvl="0"/>
            <a:r>
              <a:rPr lang="zh-CN" altLang="en-US"/>
              <a:t>单击此处添加文本</a:t>
            </a:r>
            <a:endParaRPr lang="en-US"/>
          </a:p>
        </p:txBody>
      </p:sp>
    </p:spTree>
    <p:extLst>
      <p:ext uri="{BB962C8B-B14F-4D97-AF65-F5344CB8AC3E}">
        <p14:creationId xmlns:p14="http://schemas.microsoft.com/office/powerpoint/2010/main" val="2954237245"/>
      </p:ext>
    </p:extLst>
  </p:cSld>
  <p:clrMapOvr>
    <a:masterClrMapping/>
  </p:clrMapOvr>
  <p:transition/>
  <p:extLst>
    <p:ext uri="{DCECCB84-F9BA-43D5-87BE-67443E8EF086}">
      <p15:sldGuideLst xmlns:p15="http://schemas.microsoft.com/office/powerpoint/2012/main">
        <p15:guide id="1" orient="horz" pos="341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0" y="2130427"/>
            <a:ext cx="12196763" cy="1470025"/>
          </a:xfrm>
        </p:spPr>
        <p:txBody>
          <a:bodyPr/>
          <a:lstStyle/>
          <a:p>
            <a:r>
              <a:rPr lang="zh-CN" altLang="en-US"/>
              <a:t>单击此处编辑母版标题样式</a:t>
            </a:r>
            <a:endParaRPr lang="en-US" dirty="0"/>
          </a:p>
        </p:txBody>
      </p:sp>
      <p:sp>
        <p:nvSpPr>
          <p:cNvPr id="3" name="副标题 2"/>
          <p:cNvSpPr>
            <a:spLocks noGrp="1"/>
          </p:cNvSpPr>
          <p:nvPr>
            <p:ph type="subTitle" idx="1"/>
          </p:nvPr>
        </p:nvSpPr>
        <p:spPr>
          <a:xfrm>
            <a:off x="0" y="3886200"/>
            <a:ext cx="12196763" cy="1752600"/>
          </a:xfrm>
        </p:spPr>
        <p:txBody>
          <a:bodyPr/>
          <a:lstStyle>
            <a:lvl1pPr marL="0" indent="0" algn="l">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dirty="0"/>
          </a:p>
        </p:txBody>
      </p:sp>
    </p:spTree>
    <p:extLst>
      <p:ext uri="{BB962C8B-B14F-4D97-AF65-F5344CB8AC3E}">
        <p14:creationId xmlns:p14="http://schemas.microsoft.com/office/powerpoint/2010/main" val="1494206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dirty="0"/>
          </a:p>
        </p:txBody>
      </p:sp>
      <p:sp>
        <p:nvSpPr>
          <p:cNvPr id="3" name="内容占位符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28783201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4.tiff"/><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heme" Target="../theme/theme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7.tiff"/><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rPr>
              <a:pPr defTabSz="890849">
                <a:defRPr/>
              </a:pPr>
              <a:t>‹#›</a:t>
            </a:fld>
            <a:endParaRPr lang="en-US" sz="974">
              <a:solidFill>
                <a:srgbClr val="1D1D1B"/>
              </a:solidFill>
              <a:latin typeface="Arial" panose="020B0604020202020204" pitchFamily="34" charset="0"/>
            </a:endParaRPr>
          </a:p>
        </p:txBody>
      </p:sp>
      <p:pic>
        <p:nvPicPr>
          <p:cNvPr id="4" name="图片 40"/>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sldLayoutIdLst>
    <p:sldLayoutId id="2147484067" r:id="rId1"/>
    <p:sldLayoutId id="2147484068" r:id="rId2"/>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ACD1975-F435-0C43-9931-DC58CEAFFC6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975350" y="5239240"/>
            <a:ext cx="1875600" cy="405914"/>
          </a:xfrm>
          <a:prstGeom prst="rect">
            <a:avLst/>
          </a:prstGeom>
        </p:spPr>
      </p:pic>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70" y="2625391"/>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defTabSz="914112"/>
              <a:r>
                <a:rPr kumimoji="1" lang="en-US" altLang="zh-CN" sz="800" dirty="0">
                  <a:solidFill>
                    <a:srgbClr val="1D1D1A"/>
                  </a:solidFill>
                  <a:latin typeface="Huawei Sans" panose="020C0503030203020204" pitchFamily="34" charset="0"/>
                  <a:ea typeface="Microsoft YaHei" panose="020B0503020204020204" pitchFamily="34" charset="-122"/>
                  <a:cs typeface="Huawei Sans" panose="020C0503030203020204" pitchFamily="34" charset="0"/>
                </a:rPr>
                <a:t>Secondary Colors</a:t>
              </a:r>
              <a:endParaRPr kumimoji="1" lang="zh-CN" altLang="en-US" sz="800" dirty="0">
                <a:solidFill>
                  <a:srgbClr val="1D1D1A"/>
                </a:solidFill>
                <a:latin typeface="Huawei Sans" panose="020C0503030203020204" pitchFamily="34" charset="0"/>
                <a:ea typeface="Microsoft YaHei" panose="020B0503020204020204" pitchFamily="34" charset="-122"/>
                <a:cs typeface="Huawei Sans" panose="020C0503030203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defRPr/>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 </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242/137/68</a:t>
              </a:r>
              <a:endParaRPr kumimoji="1" lang="mr-IN" altLang="zh-CN" sz="500" b="1" dirty="0">
                <a:solidFill>
                  <a:srgbClr val="FFFFFF"/>
                </a:solidFill>
                <a:latin typeface="Huawei Sans" panose="020C0503030203020204" pitchFamily="34" charset="0"/>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PANTONE 185C</a:t>
              </a:r>
            </a:p>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 </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defTabSz="914112"/>
              <a:r>
                <a:rPr kumimoji="1" lang="en-US" altLang="zh-CN" sz="800" dirty="0">
                  <a:solidFill>
                    <a:srgbClr val="1D1D1A"/>
                  </a:solidFill>
                  <a:latin typeface="Huawei Sans" panose="020C0503030203020204" pitchFamily="34" charset="0"/>
                  <a:ea typeface="Microsoft YaHei" panose="020B0503020204020204" pitchFamily="34" charset="-122"/>
                  <a:cs typeface="Huawei Sans" panose="020C0503030203020204" pitchFamily="34" charset="0"/>
                </a:rPr>
                <a:t>Corporate Colors</a:t>
              </a:r>
              <a:endParaRPr kumimoji="1" lang="zh-CN" altLang="en-US" sz="800" dirty="0">
                <a:solidFill>
                  <a:srgbClr val="1D1D1A"/>
                </a:solidFill>
                <a:latin typeface="Huawei Sans" panose="020C0503030203020204" pitchFamily="34" charset="0"/>
                <a:ea typeface="Microsoft YaHei" panose="020B0503020204020204" pitchFamily="34" charset="-122"/>
                <a:cs typeface="Huawei Sans" panose="020C0503030203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PANTONE 186C</a:t>
              </a:r>
            </a:p>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 </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 </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 </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 </a:t>
              </a:r>
            </a:p>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defRPr/>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246/183/140</a:t>
              </a:r>
              <a:endParaRPr kumimoji="1" lang="mr-IN" altLang="zh-CN" sz="500" b="1" dirty="0">
                <a:solidFill>
                  <a:srgbClr val="595757"/>
                </a:solidFill>
                <a:latin typeface="Huawei Sans" panose="020C0503030203020204" pitchFamily="34" charset="0"/>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defRPr/>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250/211/187</a:t>
              </a:r>
              <a:endParaRPr kumimoji="1" lang="mr-IN" altLang="zh-CN" sz="500" b="1" dirty="0">
                <a:solidFill>
                  <a:srgbClr val="595757"/>
                </a:solidFill>
                <a:latin typeface="Huawei Sans" panose="020C0503030203020204" pitchFamily="34" charset="0"/>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a:t>
              </a:r>
              <a:br>
                <a:rPr kumimoji="1" lang="en-US" altLang="zh-CN" sz="500" b="1" dirty="0">
                  <a:solidFill>
                    <a:srgbClr val="595757"/>
                  </a:solidFill>
                  <a:latin typeface="Huawei Sans" panose="020C0503030203020204" pitchFamily="34" charset="0"/>
                  <a:ea typeface="Arial" charset="0"/>
                  <a:cs typeface="Huawei Sans" panose="020C0503030203020204" pitchFamily="34" charset="0"/>
                </a:rPr>
              </a:b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190/23/238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 </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35/24/21</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 </a:t>
              </a:r>
            </a:p>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p>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137/137/</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RGB</a:t>
              </a:r>
            </a:p>
            <a:p>
              <a:pPr algn="ctr" defTabSz="914112">
                <a:lnSpc>
                  <a:spcPts val="620"/>
                </a:lnSpc>
              </a:pP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181/181/</a:t>
              </a:r>
              <a:br>
                <a:rPr kumimoji="1" lang="en-US" altLang="zh-CN" sz="500" b="1" dirty="0">
                  <a:solidFill>
                    <a:srgbClr val="FFFFFF"/>
                  </a:solidFill>
                  <a:latin typeface="Huawei Sans" panose="020C0503030203020204" pitchFamily="34" charset="0"/>
                  <a:ea typeface="Arial" charset="0"/>
                  <a:cs typeface="Huawei Sans" panose="020C0503030203020204" pitchFamily="34" charset="0"/>
                </a:rPr>
              </a:br>
              <a:r>
                <a:rPr kumimoji="1" lang="en-US" altLang="zh-CN" sz="500" b="1" dirty="0">
                  <a:solidFill>
                    <a:srgbClr val="FFFFFF"/>
                  </a:solidFill>
                  <a:latin typeface="Huawei Sans" panose="020C0503030203020204" pitchFamily="34" charset="0"/>
                  <a:ea typeface="Arial" charset="0"/>
                  <a:cs typeface="Huawei Sans" panose="020C0503030203020204" pitchFamily="34"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 221/221/</a:t>
              </a:r>
              <a:br>
                <a:rPr kumimoji="1" lang="en-US" altLang="zh-CN" sz="500" b="1" dirty="0">
                  <a:solidFill>
                    <a:srgbClr val="595757"/>
                  </a:solidFill>
                  <a:latin typeface="Huawei Sans" panose="020C0503030203020204" pitchFamily="34" charset="0"/>
                  <a:ea typeface="Arial" charset="0"/>
                  <a:cs typeface="Huawei Sans" panose="020C0503030203020204" pitchFamily="34" charset="0"/>
                </a:rPr>
              </a:b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RGB</a:t>
              </a:r>
            </a:p>
            <a:p>
              <a:pPr algn="ctr" defTabSz="914112">
                <a:lnSpc>
                  <a:spcPts val="620"/>
                </a:lnSpc>
              </a:pP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255/255/</a:t>
              </a:r>
              <a:br>
                <a:rPr kumimoji="1" lang="en-US" altLang="zh-CN" sz="500" b="1" dirty="0">
                  <a:solidFill>
                    <a:srgbClr val="595757"/>
                  </a:solidFill>
                  <a:latin typeface="Huawei Sans" panose="020C0503030203020204" pitchFamily="34" charset="0"/>
                  <a:ea typeface="Arial" charset="0"/>
                  <a:cs typeface="Huawei Sans" panose="020C0503030203020204" pitchFamily="34" charset="0"/>
                </a:rPr>
              </a:br>
              <a:r>
                <a:rPr kumimoji="1" lang="en-US" altLang="zh-CN" sz="500" b="1" dirty="0">
                  <a:solidFill>
                    <a:srgbClr val="595757"/>
                  </a:solidFill>
                  <a:latin typeface="Huawei Sans" panose="020C0503030203020204" pitchFamily="34" charset="0"/>
                  <a:ea typeface="Arial" charset="0"/>
                  <a:cs typeface="Huawei Sans" panose="020C0503030203020204" pitchFamily="34" charset="0"/>
                </a:rPr>
                <a:t>255</a:t>
              </a:r>
            </a:p>
          </p:txBody>
        </p:sp>
      </p:grpSp>
      <p:sp>
        <p:nvSpPr>
          <p:cNvPr id="48" name="TextBox 47">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latin typeface="Arial" panose="020B0604020202020204" pitchFamily="34" charset="0"/>
              </a:rPr>
              <a:t>Huawei </a:t>
            </a:r>
            <a:r>
              <a:rPr lang="en-US" altLang="zh-CN" sz="974" dirty="0">
                <a:solidFill>
                  <a:srgbClr val="1D1D1B"/>
                </a:solidFill>
                <a:latin typeface="Arial" panose="020B0604020202020204" pitchFamily="34" charset="0"/>
              </a:rPr>
              <a:t>Proprietary</a:t>
            </a:r>
            <a:endParaRPr lang="en-US" sz="974" dirty="0">
              <a:solidFill>
                <a:srgbClr val="1D1D1B"/>
              </a:solidFill>
              <a:latin typeface="Arial" panose="020B0604020202020204" pitchFamily="34" charset="0"/>
            </a:endParaRPr>
          </a:p>
        </p:txBody>
      </p:sp>
      <p:sp>
        <p:nvSpPr>
          <p:cNvPr id="49" name="TextBox 48">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rPr>
              <a:pPr defTabSz="890849">
                <a:defRPr/>
              </a:pPr>
              <a:t>‹#›</a:t>
            </a:fld>
            <a:endParaRPr lang="en-US" sz="974">
              <a:solidFill>
                <a:srgbClr val="1D1D1B"/>
              </a:solidFill>
              <a:latin typeface="Arial" panose="020B0604020202020204" pitchFamily="34" charset="0"/>
            </a:endParaRPr>
          </a:p>
        </p:txBody>
      </p:sp>
      <p:pic>
        <p:nvPicPr>
          <p:cNvPr id="50" name="图片 4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3649614813"/>
      </p:ext>
    </p:extLst>
  </p:cSld>
  <p:clrMap bg1="lt1" tx1="dk1" bg2="lt2" tx2="dk2" accent1="accent1" accent2="accent2" accent3="accent3" accent4="accent4" accent5="accent5" accent6="accent6" hlink="hlink" folHlink="folHlink"/>
  <p:hf hdr="0" ftr="0" dt="0"/>
  <p:txStyles>
    <p:titleStyle>
      <a:lvl1pPr algn="l" defTabSz="1187323"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8"/>
        </a:spcBef>
        <a:buFont typeface="Arial" panose="020B0604020202020204"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154" indent="-296831" algn="l" defTabSz="1187323"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7817"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48" name="TextBox 47">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latin typeface="Arial" panose="020B0604020202020204" pitchFamily="34" charset="0"/>
              </a:rPr>
              <a:t>Huawei </a:t>
            </a:r>
            <a:r>
              <a:rPr lang="en-US" altLang="zh-CN" sz="974" dirty="0">
                <a:solidFill>
                  <a:srgbClr val="1D1D1B"/>
                </a:solidFill>
                <a:latin typeface="Arial" panose="020B0604020202020204" pitchFamily="34" charset="0"/>
              </a:rPr>
              <a:t>Proprietary</a:t>
            </a:r>
            <a:endParaRPr lang="en-US" sz="974" dirty="0">
              <a:solidFill>
                <a:srgbClr val="1D1D1B"/>
              </a:solidFill>
              <a:latin typeface="Arial" panose="020B0604020202020204" pitchFamily="34" charset="0"/>
            </a:endParaRPr>
          </a:p>
        </p:txBody>
      </p:sp>
      <p:sp>
        <p:nvSpPr>
          <p:cNvPr id="49" name="TextBox 48">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rPr>
              <a:pPr defTabSz="890849">
                <a:defRPr/>
              </a:pPr>
              <a:t>‹#›</a:t>
            </a:fld>
            <a:endParaRPr lang="en-US" sz="974">
              <a:solidFill>
                <a:srgbClr val="1D1D1B"/>
              </a:solidFill>
              <a:latin typeface="Arial" panose="020B0604020202020204" pitchFamily="34" charset="0"/>
            </a:endParaRPr>
          </a:p>
        </p:txBody>
      </p:sp>
      <p:pic>
        <p:nvPicPr>
          <p:cNvPr id="50" name="图片 40"/>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2539707832"/>
      </p:ext>
    </p:extLst>
  </p:cSld>
  <p:clrMap bg1="lt1" tx1="dk1" bg2="lt2" tx2="dk2" accent1="accent1" accent2="accent2" accent3="accent3" accent4="accent4" accent5="accent5" accent6="accent6" hlink="hlink" folHlink="folHlink"/>
  <p:sldLayoutIdLst>
    <p:sldLayoutId id="2147483933" r:id="rId1"/>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0/0/0</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52" name="TextBox 51">
            <a:extLst>
              <a:ext uri="{FF2B5EF4-FFF2-40B4-BE49-F238E27FC236}">
                <a16:creationId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latin typeface="Arial" panose="020B0604020202020204" pitchFamily="34" charset="0"/>
              </a:rPr>
              <a:t>Huawei</a:t>
            </a:r>
            <a:r>
              <a:rPr lang="en-US" altLang="zh-CN" sz="974" dirty="0">
                <a:solidFill>
                  <a:srgbClr val="1D1D1B"/>
                </a:solidFill>
                <a:latin typeface="Arial" panose="020B0604020202020204" pitchFamily="34" charset="0"/>
              </a:rPr>
              <a:t> Proprietary</a:t>
            </a:r>
            <a:endParaRPr lang="en-US" sz="974" dirty="0">
              <a:solidFill>
                <a:srgbClr val="1D1D1B"/>
              </a:solidFill>
              <a:latin typeface="Arial" panose="020B0604020202020204" pitchFamily="34" charset="0"/>
            </a:endParaRPr>
          </a:p>
        </p:txBody>
      </p:sp>
      <p:sp>
        <p:nvSpPr>
          <p:cNvPr id="53" name="TextBox 52">
            <a:extLst>
              <a:ext uri="{FF2B5EF4-FFF2-40B4-BE49-F238E27FC236}">
                <a16:creationId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latin typeface="Arial" panose="020B0604020202020204" pitchFamily="34" charset="0"/>
              </a:rPr>
              <a:pPr defTabSz="890849">
                <a:defRPr/>
              </a:pPr>
              <a:t>‹#›</a:t>
            </a:fld>
            <a:endParaRPr lang="en-US" sz="974">
              <a:solidFill>
                <a:srgbClr val="1D1D1B"/>
              </a:solidFill>
              <a:latin typeface="Arial" panose="020B0604020202020204" pitchFamily="34" charset="0"/>
            </a:endParaRPr>
          </a:p>
        </p:txBody>
      </p:sp>
      <p:pic>
        <p:nvPicPr>
          <p:cNvPr id="54" name="图片 4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195999" y="6319870"/>
            <a:ext cx="1269075" cy="271153"/>
          </a:xfrm>
          <a:prstGeom prst="rect">
            <a:avLst/>
          </a:prstGeom>
        </p:spPr>
      </p:pic>
    </p:spTree>
    <p:extLst>
      <p:ext uri="{BB962C8B-B14F-4D97-AF65-F5344CB8AC3E}">
        <p14:creationId xmlns:p14="http://schemas.microsoft.com/office/powerpoint/2010/main" val="233749341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2" name="Text Placeholder 14">
            <a:extLst>
              <a:ext uri="{FF2B5EF4-FFF2-40B4-BE49-F238E27FC236}">
                <a16:creationId xmlns:a16="http://schemas.microsoft.com/office/drawing/2014/main" id="{AF72FAD7-C8C3-754A-A498-D3A7EC29AB73}"/>
              </a:ext>
            </a:extLst>
          </p:cNvPr>
          <p:cNvSpPr>
            <a:spLocks noGrp="1"/>
          </p:cNvSpPr>
          <p:nvPr>
            <p:ph type="body" idx="1"/>
          </p:nvPr>
        </p:nvSpPr>
        <p:spPr>
          <a:xfrm>
            <a:off x="909309" y="6270651"/>
            <a:ext cx="1982316" cy="153611"/>
          </a:xfrm>
          <a:prstGeom prst="rect">
            <a:avLst/>
          </a:prstGeom>
        </p:spPr>
        <p:txBody>
          <a:bodyPr vert="horz" lIns="0" tIns="0" rIns="0" bIns="0" rtlCol="0">
            <a:noAutofit/>
          </a:bodyPr>
          <a:lstStyle/>
          <a:p>
            <a:pPr lvl="0"/>
            <a:r>
              <a:rPr lang="en-US" dirty="0"/>
              <a:t>Edit Master text styles</a:t>
            </a:r>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0210798" y="5787651"/>
            <a:ext cx="677918" cy="694961"/>
          </a:xfrm>
          <a:prstGeom prst="rect">
            <a:avLst/>
          </a:prstGeom>
        </p:spPr>
      </p:pic>
    </p:spTree>
    <p:extLst>
      <p:ext uri="{BB962C8B-B14F-4D97-AF65-F5344CB8AC3E}">
        <p14:creationId xmlns:p14="http://schemas.microsoft.com/office/powerpoint/2010/main" val="2147154949"/>
      </p:ext>
    </p:extLst>
  </p:cSld>
  <p:clrMap bg1="lt1" tx1="dk1" bg2="lt2" tx2="dk2" accent1="accent1" accent2="accent2" accent3="accent3" accent4="accent4" accent5="accent5" accent6="accent6" hlink="hlink" folHlink="folHlink"/>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59">
          <p15:clr>
            <a:srgbClr val="F26B43"/>
          </p15:clr>
        </p15:guide>
        <p15:guide id="2" pos="3841">
          <p15:clr>
            <a:srgbClr val="F26B43"/>
          </p15:clr>
        </p15:guide>
        <p15:guide id="3" pos="565">
          <p15:clr>
            <a:srgbClr val="F26B43"/>
          </p15:clr>
        </p15:guide>
        <p15:guide id="4" orient="horz" pos="4007">
          <p15:clr>
            <a:srgbClr val="F26B43"/>
          </p15:clr>
        </p15:guide>
        <p15:guide id="5" orient="horz" pos="1235">
          <p15:clr>
            <a:srgbClr val="F26B43"/>
          </p15:clr>
        </p15:guide>
        <p15:guide id="6" orient="horz" pos="553">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666666"/>
              </a:solidFill>
            </a:endParaRPr>
          </a:p>
        </p:txBody>
      </p:sp>
      <p:pic>
        <p:nvPicPr>
          <p:cNvPr id="7" name="Picture 6">
            <a:extLst>
              <a:ext uri="{FF2B5EF4-FFF2-40B4-BE49-F238E27FC236}">
                <a16:creationId xmlns:a16="http://schemas.microsoft.com/office/drawing/2014/main" id="{074948CB-D146-5247-A1C4-675148CE077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837048237"/>
      </p:ext>
    </p:extLst>
  </p:cSld>
  <p:clrMap bg1="lt1" tx1="dk1" bg2="lt2" tx2="dk2" accent1="accent1" accent2="accent2" accent3="accent3" accent4="accent4" accent5="accent5" accent6="accent6" hlink="hlink" folHlink="folHlink"/>
  <p:sldLayoutIdLst>
    <p:sldLayoutId id="2147484018" r:id="rId1"/>
    <p:sldLayoutId id="2147484020" r:id="rId2"/>
    <p:sldLayoutId id="2147484065"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59">
          <p15:clr>
            <a:srgbClr val="F26B43"/>
          </p15:clr>
        </p15:guide>
        <p15:guide id="2" pos="3841">
          <p15:clr>
            <a:srgbClr val="F26B43"/>
          </p15:clr>
        </p15:guide>
        <p15:guide id="3" pos="565">
          <p15:clr>
            <a:srgbClr val="F26B43"/>
          </p15:clr>
        </p15:guide>
        <p15:guide id="4" orient="horz" pos="4007">
          <p15:clr>
            <a:srgbClr val="F26B43"/>
          </p15:clr>
        </p15:guide>
        <p15:guide id="5" orient="horz" pos="1235">
          <p15:clr>
            <a:srgbClr val="F26B43"/>
          </p15:clr>
        </p15:guide>
        <p15:guide id="6" orient="horz" pos="553">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190575" y="75397"/>
            <a:ext cx="11811843" cy="534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dirty="0"/>
          </a:p>
        </p:txBody>
      </p:sp>
      <p:sp>
        <p:nvSpPr>
          <p:cNvPr id="5129" name="Rectangle 9"/>
          <p:cNvSpPr>
            <a:spLocks noGrp="1" noChangeArrowheads="1"/>
          </p:cNvSpPr>
          <p:nvPr>
            <p:ph type="body" idx="1"/>
          </p:nvPr>
        </p:nvSpPr>
        <p:spPr bwMode="auto">
          <a:xfrm>
            <a:off x="190575" y="796414"/>
            <a:ext cx="11791739" cy="537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dirty="0"/>
          </a:p>
        </p:txBody>
      </p:sp>
      <p:cxnSp>
        <p:nvCxnSpPr>
          <p:cNvPr id="3" name="直接连接符 2"/>
          <p:cNvCxnSpPr/>
          <p:nvPr userDrawn="1"/>
        </p:nvCxnSpPr>
        <p:spPr bwMode="auto">
          <a:xfrm flipV="1">
            <a:off x="0" y="615188"/>
            <a:ext cx="12196763" cy="1"/>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文本框 1"/>
          <p:cNvSpPr txBox="1"/>
          <p:nvPr userDrawn="1"/>
        </p:nvSpPr>
        <p:spPr>
          <a:xfrm>
            <a:off x="11198087" y="6493125"/>
            <a:ext cx="998677" cy="338554"/>
          </a:xfrm>
          <a:prstGeom prst="rect">
            <a:avLst/>
          </a:prstGeom>
          <a:noFill/>
        </p:spPr>
        <p:txBody>
          <a:bodyPr wrap="none" rtlCol="0">
            <a:spAutoFit/>
          </a:bodyPr>
          <a:lstStyle/>
          <a:p>
            <a:pPr defTabSz="914400"/>
            <a:r>
              <a:rPr lang="en-US" altLang="zh-CN" sz="1600" dirty="0">
                <a:solidFill>
                  <a:srgbClr val="2D2015"/>
                </a:solidFill>
                <a:latin typeface="微软雅黑" panose="020B0503020204020204" pitchFamily="34" charset="-122"/>
                <a:ea typeface="微软雅黑" panose="020B0503020204020204" pitchFamily="34" charset="-122"/>
              </a:rPr>
              <a:t>Page </a:t>
            </a:r>
            <a:fld id="{9DD94EBF-D3F3-4FA5-9113-F46DC3166825}" type="slidenum">
              <a:rPr lang="en-US" altLang="zh-CN" sz="1600" smtClean="0">
                <a:solidFill>
                  <a:srgbClr val="2D2015"/>
                </a:solidFill>
                <a:latin typeface="微软雅黑" panose="020B0503020204020204" pitchFamily="34" charset="-122"/>
                <a:ea typeface="微软雅黑" panose="020B0503020204020204" pitchFamily="34" charset="-122"/>
              </a:rPr>
              <a:pPr defTabSz="914400"/>
              <a:t>‹#›</a:t>
            </a:fld>
            <a:endParaRPr lang="zh-CN" altLang="en-US" sz="1600" dirty="0">
              <a:solidFill>
                <a:srgbClr val="2D201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9764376"/>
      </p:ext>
    </p:extLst>
  </p:cSld>
  <p:clrMap bg1="lt1" tx1="dk1" bg2="lt2" tx2="dk2" accent1="accent1" accent2="accent2" accent3="accent3" accent4="accent4" accent5="accent5" accent6="accent6" hlink="hlink" folHlink="folHlink"/>
  <p:sldLayoutIdLst>
    <p:sldLayoutId id="2147484043" r:id="rId1"/>
    <p:sldLayoutId id="2147484044" r:id="rId2"/>
    <p:sldLayoutId id="2147484045" r:id="rId3"/>
    <p:sldLayoutId id="2147484046" r:id="rId4"/>
    <p:sldLayoutId id="2147484047" r:id="rId5"/>
    <p:sldLayoutId id="2147484048" r:id="rId6"/>
    <p:sldLayoutId id="2147484049" r:id="rId7"/>
    <p:sldLayoutId id="2147484050" r:id="rId8"/>
    <p:sldLayoutId id="2147484051" r:id="rId9"/>
    <p:sldLayoutId id="2147484052" r:id="rId10"/>
  </p:sldLayoutIdLst>
  <p:hf hdr="0" ftr="0" dt="0"/>
  <p:txStyles>
    <p:titleStyle>
      <a:lvl1pPr algn="l" rtl="0" eaLnBrk="1" fontAlgn="base" hangingPunct="1">
        <a:spcBef>
          <a:spcPct val="0"/>
        </a:spcBef>
        <a:spcAft>
          <a:spcPct val="0"/>
        </a:spcAft>
        <a:defRPr sz="2800" b="1">
          <a:solidFill>
            <a:srgbClr val="99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4000" b="1">
          <a:solidFill>
            <a:srgbClr val="990000"/>
          </a:solidFill>
          <a:latin typeface="Arial" charset="0"/>
        </a:defRPr>
      </a:lvl2pPr>
      <a:lvl3pPr algn="l" rtl="0" eaLnBrk="1" fontAlgn="base" hangingPunct="1">
        <a:spcBef>
          <a:spcPct val="0"/>
        </a:spcBef>
        <a:spcAft>
          <a:spcPct val="0"/>
        </a:spcAft>
        <a:defRPr sz="4000" b="1">
          <a:solidFill>
            <a:srgbClr val="990000"/>
          </a:solidFill>
          <a:latin typeface="Arial" charset="0"/>
        </a:defRPr>
      </a:lvl3pPr>
      <a:lvl4pPr algn="l" rtl="0" eaLnBrk="1" fontAlgn="base" hangingPunct="1">
        <a:spcBef>
          <a:spcPct val="0"/>
        </a:spcBef>
        <a:spcAft>
          <a:spcPct val="0"/>
        </a:spcAft>
        <a:defRPr sz="4000" b="1">
          <a:solidFill>
            <a:srgbClr val="990000"/>
          </a:solidFill>
          <a:latin typeface="Arial" charset="0"/>
        </a:defRPr>
      </a:lvl4pPr>
      <a:lvl5pPr algn="l" rtl="0" eaLnBrk="1" fontAlgn="base" hangingPunct="1">
        <a:spcBef>
          <a:spcPct val="0"/>
        </a:spcBef>
        <a:spcAft>
          <a:spcPct val="0"/>
        </a:spcAft>
        <a:defRPr sz="4000" b="1">
          <a:solidFill>
            <a:srgbClr val="990000"/>
          </a:solidFill>
          <a:latin typeface="Arial" charset="0"/>
        </a:defRPr>
      </a:lvl5pPr>
      <a:lvl6pPr marL="457200" algn="l" rtl="0" eaLnBrk="1" fontAlgn="base" hangingPunct="1">
        <a:spcBef>
          <a:spcPct val="0"/>
        </a:spcBef>
        <a:spcAft>
          <a:spcPct val="0"/>
        </a:spcAft>
        <a:defRPr sz="4000" b="1">
          <a:solidFill>
            <a:srgbClr val="990000"/>
          </a:solidFill>
          <a:latin typeface="Arial" charset="0"/>
        </a:defRPr>
      </a:lvl6pPr>
      <a:lvl7pPr marL="914400" algn="l" rtl="0" eaLnBrk="1" fontAlgn="base" hangingPunct="1">
        <a:spcBef>
          <a:spcPct val="0"/>
        </a:spcBef>
        <a:spcAft>
          <a:spcPct val="0"/>
        </a:spcAft>
        <a:defRPr sz="4000" b="1">
          <a:solidFill>
            <a:srgbClr val="990000"/>
          </a:solidFill>
          <a:latin typeface="Arial" charset="0"/>
        </a:defRPr>
      </a:lvl7pPr>
      <a:lvl8pPr marL="1371600" algn="l" rtl="0" eaLnBrk="1" fontAlgn="base" hangingPunct="1">
        <a:spcBef>
          <a:spcPct val="0"/>
        </a:spcBef>
        <a:spcAft>
          <a:spcPct val="0"/>
        </a:spcAft>
        <a:defRPr sz="4000" b="1">
          <a:solidFill>
            <a:srgbClr val="990000"/>
          </a:solidFill>
          <a:latin typeface="Arial" charset="0"/>
        </a:defRPr>
      </a:lvl8pPr>
      <a:lvl9pPr marL="1828800" algn="l" rtl="0" eaLnBrk="1" fontAlgn="base" hangingPunct="1">
        <a:spcBef>
          <a:spcPct val="0"/>
        </a:spcBef>
        <a:spcAft>
          <a:spcPct val="0"/>
        </a:spcAft>
        <a:defRPr sz="4000" b="1">
          <a:solidFill>
            <a:srgbClr val="990000"/>
          </a:solidFill>
          <a:latin typeface="Arial" charset="0"/>
        </a:defRPr>
      </a:lvl9pPr>
    </p:titleStyle>
    <p:bodyStyle>
      <a:lvl1pPr marL="342900" indent="-342900" algn="l" rtl="0" eaLnBrk="1" fontAlgn="base" hangingPunct="1">
        <a:spcBef>
          <a:spcPct val="20000"/>
        </a:spcBef>
        <a:spcAft>
          <a:spcPct val="0"/>
        </a:spcAft>
        <a:buChar char="•"/>
        <a:defRPr sz="2600">
          <a:solidFill>
            <a:schemeClr val="bg2"/>
          </a:solidFill>
          <a:latin typeface="+mn-lt"/>
          <a:ea typeface="+mn-ea"/>
          <a:cs typeface="+mn-cs"/>
        </a:defRPr>
      </a:lvl1pPr>
      <a:lvl2pPr marL="742950" indent="-285750" algn="l" rtl="0" eaLnBrk="1" fontAlgn="base" hangingPunct="1">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eaLnBrk="1" fontAlgn="base" hangingPunct="1">
        <a:spcBef>
          <a:spcPct val="20000"/>
        </a:spcBef>
        <a:spcAft>
          <a:spcPct val="0"/>
        </a:spcAft>
        <a:buSzPct val="60000"/>
        <a:buFont typeface="Wingdings" pitchFamily="2" charset="2"/>
        <a:buChar char="§"/>
        <a:defRPr sz="2200">
          <a:solidFill>
            <a:schemeClr val="bg2"/>
          </a:solidFill>
          <a:latin typeface="+mn-lt"/>
        </a:defRPr>
      </a:lvl3pPr>
      <a:lvl4pPr marL="1600200" indent="-228600" algn="l" rtl="0" eaLnBrk="1" fontAlgn="base" hangingPunct="1">
        <a:spcBef>
          <a:spcPct val="20000"/>
        </a:spcBef>
        <a:spcAft>
          <a:spcPct val="0"/>
        </a:spcAft>
        <a:buSzPct val="60000"/>
        <a:buFont typeface="Arial" charset="0"/>
        <a:buChar char="–"/>
        <a:defRPr sz="2000">
          <a:solidFill>
            <a:schemeClr val="bg2"/>
          </a:solidFill>
          <a:latin typeface="+mn-lt"/>
        </a:defRPr>
      </a:lvl4pPr>
      <a:lvl5pPr marL="2057400" indent="-228600" algn="l" rtl="0" eaLnBrk="1" fontAlgn="base" hangingPunct="1">
        <a:spcBef>
          <a:spcPct val="20000"/>
        </a:spcBef>
        <a:spcAft>
          <a:spcPct val="0"/>
        </a:spcAft>
        <a:buFont typeface="Verdana" pitchFamily="34" charset="0"/>
        <a:buChar char="›"/>
        <a:defRPr>
          <a:solidFill>
            <a:schemeClr val="bg2"/>
          </a:solidFill>
          <a:latin typeface="+mn-lt"/>
        </a:defRPr>
      </a:lvl5pPr>
      <a:lvl6pPr marL="2514600" indent="-228600" algn="l" rtl="0" eaLnBrk="1" fontAlgn="base" hangingPunct="1">
        <a:spcBef>
          <a:spcPct val="20000"/>
        </a:spcBef>
        <a:spcAft>
          <a:spcPct val="0"/>
        </a:spcAft>
        <a:buFont typeface="Verdana" pitchFamily="34" charset="0"/>
        <a:buChar char="›"/>
        <a:defRPr>
          <a:solidFill>
            <a:schemeClr val="bg2"/>
          </a:solidFill>
          <a:latin typeface="+mn-lt"/>
        </a:defRPr>
      </a:lvl6pPr>
      <a:lvl7pPr marL="2971800" indent="-228600" algn="l" rtl="0" eaLnBrk="1" fontAlgn="base" hangingPunct="1">
        <a:spcBef>
          <a:spcPct val="20000"/>
        </a:spcBef>
        <a:spcAft>
          <a:spcPct val="0"/>
        </a:spcAft>
        <a:buFont typeface="Verdana" pitchFamily="34" charset="0"/>
        <a:buChar char="›"/>
        <a:defRPr>
          <a:solidFill>
            <a:schemeClr val="bg2"/>
          </a:solidFill>
          <a:latin typeface="+mn-lt"/>
        </a:defRPr>
      </a:lvl7pPr>
      <a:lvl8pPr marL="3429000" indent="-228600" algn="l" rtl="0" eaLnBrk="1" fontAlgn="base" hangingPunct="1">
        <a:spcBef>
          <a:spcPct val="20000"/>
        </a:spcBef>
        <a:spcAft>
          <a:spcPct val="0"/>
        </a:spcAft>
        <a:buFont typeface="Verdana" pitchFamily="34" charset="0"/>
        <a:buChar char="›"/>
        <a:defRPr>
          <a:solidFill>
            <a:schemeClr val="bg2"/>
          </a:solidFill>
          <a:latin typeface="+mn-lt"/>
        </a:defRPr>
      </a:lvl8pPr>
      <a:lvl9pPr marL="3886200" indent="-228600" algn="l" rtl="0" eaLnBrk="1" fontAlgn="base" hangingPunct="1">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id="{E886C4A9-2C5E-EC44-8D62-420DF3BE0B9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196/0/84</a:t>
              </a:r>
            </a:p>
          </p:txBody>
        </p:sp>
        <p:sp>
          <p:nvSpPr>
            <p:cNvPr id="70" name="文本框 15">
              <a:extLst>
                <a:ext uri="{FF2B5EF4-FFF2-40B4-BE49-F238E27FC236}">
                  <a16:creationId xmlns:a16="http://schemas.microsoft.com/office/drawing/2014/main"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Secondary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203/55/120</a:t>
              </a:r>
            </a:p>
          </p:txBody>
        </p:sp>
        <p:sp>
          <p:nvSpPr>
            <p:cNvPr id="72" name="矩形 13">
              <a:extLst>
                <a:ext uri="{FF2B5EF4-FFF2-40B4-BE49-F238E27FC236}">
                  <a16:creationId xmlns:a16="http://schemas.microsoft.com/office/drawing/2014/main"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237/109/0</a:t>
              </a:r>
            </a:p>
          </p:txBody>
        </p:sp>
        <p:sp>
          <p:nvSpPr>
            <p:cNvPr id="73" name="矩形 13">
              <a:extLst>
                <a:ext uri="{FF2B5EF4-FFF2-40B4-BE49-F238E27FC236}">
                  <a16:creationId xmlns:a16="http://schemas.microsoft.com/office/drawing/2014/main"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153/54/54</a:t>
              </a:r>
            </a:p>
          </p:txBody>
        </p:sp>
        <p:sp>
          <p:nvSpPr>
            <p:cNvPr id="74" name="矩形 13">
              <a:extLst>
                <a:ext uri="{FF2B5EF4-FFF2-40B4-BE49-F238E27FC236}">
                  <a16:creationId xmlns:a16="http://schemas.microsoft.com/office/drawing/2014/main"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98/178/48</a:t>
              </a:r>
            </a:p>
          </p:txBody>
        </p:sp>
        <p:sp>
          <p:nvSpPr>
            <p:cNvPr id="75" name="矩形 13">
              <a:extLst>
                <a:ext uri="{FF2B5EF4-FFF2-40B4-BE49-F238E27FC236}">
                  <a16:creationId xmlns:a16="http://schemas.microsoft.com/office/drawing/2014/main"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242/137/68</a:t>
              </a:r>
              <a:endParaRPr kumimoji="1" lang="mr-IN" altLang="zh-CN" sz="500" b="1" dirty="0">
                <a:solidFill>
                  <a:srgbClr val="FFFFFF"/>
                </a:solidFill>
                <a:ea typeface="Arial" charset="0"/>
                <a:cs typeface="Arial" charset="0"/>
              </a:endParaRPr>
            </a:p>
          </p:txBody>
        </p:sp>
        <p:sp>
          <p:nvSpPr>
            <p:cNvPr id="76" name="矩形 13">
              <a:extLst>
                <a:ext uri="{FF2B5EF4-FFF2-40B4-BE49-F238E27FC236}">
                  <a16:creationId xmlns:a16="http://schemas.microsoft.com/office/drawing/2014/main"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185C</a:t>
              </a:r>
            </a:p>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199/0/11  </a:t>
              </a:r>
            </a:p>
          </p:txBody>
        </p:sp>
        <p:sp>
          <p:nvSpPr>
            <p:cNvPr id="77" name="文本框 15">
              <a:extLst>
                <a:ext uri="{FF2B5EF4-FFF2-40B4-BE49-F238E27FC236}">
                  <a16:creationId xmlns:a16="http://schemas.microsoft.com/office/drawing/2014/main"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r>
                <a:rPr kumimoji="1" lang="en-US" altLang="zh-CN" sz="800" dirty="0">
                  <a:solidFill>
                    <a:srgbClr val="1D1D1A"/>
                  </a:solidFill>
                  <a:ea typeface="Microsoft YaHei" panose="020B0503020204020204" pitchFamily="34" charset="-122"/>
                  <a:cs typeface="Arial" panose="020B0604020202020204" pitchFamily="34" charset="0"/>
                </a:rPr>
                <a:t>Corporate Colors</a:t>
              </a:r>
              <a:endParaRPr kumimoji="1" lang="zh-CN" altLang="en-US" sz="800" dirty="0">
                <a:solidFill>
                  <a:srgbClr val="1D1D1A"/>
                </a:solidFill>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PANTONE 186C</a:t>
              </a:r>
            </a:p>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200/16/46  </a:t>
              </a:r>
            </a:p>
          </p:txBody>
        </p:sp>
        <p:sp>
          <p:nvSpPr>
            <p:cNvPr id="79" name="矩形 13">
              <a:extLst>
                <a:ext uri="{FF2B5EF4-FFF2-40B4-BE49-F238E27FC236}">
                  <a16:creationId xmlns:a16="http://schemas.microsoft.com/office/drawing/2014/main"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127/0/1</a:t>
              </a:r>
            </a:p>
          </p:txBody>
        </p:sp>
        <p:sp>
          <p:nvSpPr>
            <p:cNvPr id="80" name="矩形 13">
              <a:extLst>
                <a:ext uri="{FF2B5EF4-FFF2-40B4-BE49-F238E27FC236}">
                  <a16:creationId xmlns:a16="http://schemas.microsoft.com/office/drawing/2014/main"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52/200/0</a:t>
              </a:r>
            </a:p>
          </p:txBody>
        </p:sp>
        <p:sp>
          <p:nvSpPr>
            <p:cNvPr id="81" name="矩形 13">
              <a:extLst>
                <a:ext uri="{FF2B5EF4-FFF2-40B4-BE49-F238E27FC236}">
                  <a16:creationId xmlns:a16="http://schemas.microsoft.com/office/drawing/2014/main"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48/181/197</a:t>
              </a:r>
            </a:p>
          </p:txBody>
        </p:sp>
        <p:sp>
          <p:nvSpPr>
            <p:cNvPr id="82" name="矩形 13">
              <a:extLst>
                <a:ext uri="{FF2B5EF4-FFF2-40B4-BE49-F238E27FC236}">
                  <a16:creationId xmlns:a16="http://schemas.microsoft.com/office/drawing/2014/main"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129/193/95</a:t>
              </a:r>
            </a:p>
          </p:txBody>
        </p:sp>
        <p:sp>
          <p:nvSpPr>
            <p:cNvPr id="83" name="矩形 13">
              <a:extLst>
                <a:ext uri="{FF2B5EF4-FFF2-40B4-BE49-F238E27FC236}">
                  <a16:creationId xmlns:a16="http://schemas.microsoft.com/office/drawing/2014/main"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253/211/81</a:t>
              </a:r>
            </a:p>
          </p:txBody>
        </p:sp>
        <p:sp>
          <p:nvSpPr>
            <p:cNvPr id="84" name="矩形 13">
              <a:extLst>
                <a:ext uri="{FF2B5EF4-FFF2-40B4-BE49-F238E27FC236}">
                  <a16:creationId xmlns:a16="http://schemas.microsoft.com/office/drawing/2014/main"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86/196/210</a:t>
              </a:r>
            </a:p>
          </p:txBody>
        </p:sp>
        <p:sp>
          <p:nvSpPr>
            <p:cNvPr id="85" name="矩形 13">
              <a:extLst>
                <a:ext uri="{FF2B5EF4-FFF2-40B4-BE49-F238E27FC236}">
                  <a16:creationId xmlns:a16="http://schemas.microsoft.com/office/drawing/2014/main"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211/57/65</a:t>
              </a:r>
            </a:p>
          </p:txBody>
        </p:sp>
        <p:sp>
          <p:nvSpPr>
            <p:cNvPr id="86" name="矩形 13">
              <a:extLst>
                <a:ext uri="{FF2B5EF4-FFF2-40B4-BE49-F238E27FC236}">
                  <a16:creationId xmlns:a16="http://schemas.microsoft.com/office/drawing/2014/main"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211/56/89</a:t>
              </a:r>
            </a:p>
          </p:txBody>
        </p:sp>
        <p:sp>
          <p:nvSpPr>
            <p:cNvPr id="87" name="矩形 13">
              <a:extLst>
                <a:ext uri="{FF2B5EF4-FFF2-40B4-BE49-F238E27FC236}">
                  <a16:creationId xmlns:a16="http://schemas.microsoft.com/office/drawing/2014/main"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221/128/170</a:t>
              </a:r>
            </a:p>
          </p:txBody>
        </p:sp>
        <p:sp>
          <p:nvSpPr>
            <p:cNvPr id="88" name="矩形 13">
              <a:extLst>
                <a:ext uri="{FF2B5EF4-FFF2-40B4-BE49-F238E27FC236}">
                  <a16:creationId xmlns:a16="http://schemas.microsoft.com/office/drawing/2014/main"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191/128/130</a:t>
              </a:r>
            </a:p>
          </p:txBody>
        </p:sp>
        <p:sp>
          <p:nvSpPr>
            <p:cNvPr id="89" name="矩形 13">
              <a:extLst>
                <a:ext uri="{FF2B5EF4-FFF2-40B4-BE49-F238E27FC236}">
                  <a16:creationId xmlns:a16="http://schemas.microsoft.com/office/drawing/2014/main"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246/183/140</a:t>
              </a:r>
              <a:endParaRPr kumimoji="1" lang="mr-IN" altLang="zh-CN" sz="500" b="1" dirty="0">
                <a:solidFill>
                  <a:srgbClr val="595757"/>
                </a:solidFill>
                <a:ea typeface="Arial" charset="0"/>
                <a:cs typeface="Arial" charset="0"/>
              </a:endParaRPr>
            </a:p>
          </p:txBody>
        </p:sp>
        <p:sp>
          <p:nvSpPr>
            <p:cNvPr id="90" name="矩形 13">
              <a:extLst>
                <a:ext uri="{FF2B5EF4-FFF2-40B4-BE49-F238E27FC236}">
                  <a16:creationId xmlns:a16="http://schemas.microsoft.com/office/drawing/2014/main"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176/216/156</a:t>
              </a:r>
            </a:p>
          </p:txBody>
        </p:sp>
        <p:sp>
          <p:nvSpPr>
            <p:cNvPr id="91" name="矩形 13">
              <a:extLst>
                <a:ext uri="{FF2B5EF4-FFF2-40B4-BE49-F238E27FC236}">
                  <a16:creationId xmlns:a16="http://schemas.microsoft.com/office/drawing/2014/main"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253/227/181</a:t>
              </a:r>
            </a:p>
          </p:txBody>
        </p:sp>
        <p:sp>
          <p:nvSpPr>
            <p:cNvPr id="92" name="矩形 13">
              <a:extLst>
                <a:ext uri="{FF2B5EF4-FFF2-40B4-BE49-F238E27FC236}">
                  <a16:creationId xmlns:a16="http://schemas.microsoft.com/office/drawing/2014/main"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148/218/226</a:t>
              </a:r>
            </a:p>
          </p:txBody>
        </p:sp>
        <p:sp>
          <p:nvSpPr>
            <p:cNvPr id="93" name="矩形 13">
              <a:extLst>
                <a:ext uri="{FF2B5EF4-FFF2-40B4-BE49-F238E27FC236}">
                  <a16:creationId xmlns:a16="http://schemas.microsoft.com/office/drawing/2014/main"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226/129/137</a:t>
              </a:r>
            </a:p>
          </p:txBody>
        </p:sp>
        <p:sp>
          <p:nvSpPr>
            <p:cNvPr id="94" name="矩形 13">
              <a:extLst>
                <a:ext uri="{FF2B5EF4-FFF2-40B4-BE49-F238E27FC236}">
                  <a16:creationId xmlns:a16="http://schemas.microsoft.com/office/drawing/2014/main"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226/129/152</a:t>
              </a:r>
            </a:p>
          </p:txBody>
        </p:sp>
        <p:sp>
          <p:nvSpPr>
            <p:cNvPr id="95" name="矩形 13">
              <a:extLst>
                <a:ext uri="{FF2B5EF4-FFF2-40B4-BE49-F238E27FC236}">
                  <a16:creationId xmlns:a16="http://schemas.microsoft.com/office/drawing/2014/main"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235/179/204</a:t>
              </a:r>
            </a:p>
          </p:txBody>
        </p:sp>
        <p:sp>
          <p:nvSpPr>
            <p:cNvPr id="96" name="矩形 13">
              <a:extLst>
                <a:ext uri="{FF2B5EF4-FFF2-40B4-BE49-F238E27FC236}">
                  <a16:creationId xmlns:a16="http://schemas.microsoft.com/office/drawing/2014/main"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ea typeface="Arial" charset="0"/>
                  <a:cs typeface="Arial" charset="0"/>
                </a:rPr>
                <a:t>RGB 216/179/179</a:t>
              </a:r>
            </a:p>
          </p:txBody>
        </p:sp>
        <p:sp>
          <p:nvSpPr>
            <p:cNvPr id="97" name="矩形 13">
              <a:extLst>
                <a:ext uri="{FF2B5EF4-FFF2-40B4-BE49-F238E27FC236}">
                  <a16:creationId xmlns:a16="http://schemas.microsoft.com/office/drawing/2014/main"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250/211/187</a:t>
              </a:r>
              <a:endParaRPr kumimoji="1" lang="mr-IN" altLang="zh-CN" sz="500" b="1" dirty="0">
                <a:solidFill>
                  <a:srgbClr val="595757"/>
                </a:solidFill>
                <a:ea typeface="Arial" charset="0"/>
                <a:cs typeface="Arial" charset="0"/>
              </a:endParaRPr>
            </a:p>
          </p:txBody>
        </p:sp>
        <p:sp>
          <p:nvSpPr>
            <p:cNvPr id="98" name="矩形 13">
              <a:extLst>
                <a:ext uri="{FF2B5EF4-FFF2-40B4-BE49-F238E27FC236}">
                  <a16:creationId xmlns:a16="http://schemas.microsoft.com/office/drawing/2014/main"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208/232/196</a:t>
              </a:r>
            </a:p>
          </p:txBody>
        </p:sp>
        <p:sp>
          <p:nvSpPr>
            <p:cNvPr id="99" name="矩形 13">
              <a:extLst>
                <a:ext uri="{FF2B5EF4-FFF2-40B4-BE49-F238E27FC236}">
                  <a16:creationId xmlns:a16="http://schemas.microsoft.com/office/drawing/2014/main"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254/238/193</a:t>
              </a:r>
            </a:p>
          </p:txBody>
        </p:sp>
        <p:sp>
          <p:nvSpPr>
            <p:cNvPr id="100" name="矩形 13">
              <a:extLst>
                <a:ext uri="{FF2B5EF4-FFF2-40B4-BE49-F238E27FC236}">
                  <a16:creationId xmlns:a16="http://schemas.microsoft.com/office/drawing/2014/main"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190/23/238</a:t>
              </a:r>
            </a:p>
          </p:txBody>
        </p:sp>
        <p:sp>
          <p:nvSpPr>
            <p:cNvPr id="101" name="矩形 13">
              <a:extLst>
                <a:ext uri="{FF2B5EF4-FFF2-40B4-BE49-F238E27FC236}">
                  <a16:creationId xmlns:a16="http://schemas.microsoft.com/office/drawing/2014/main"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239/178/184</a:t>
              </a:r>
            </a:p>
          </p:txBody>
        </p:sp>
        <p:sp>
          <p:nvSpPr>
            <p:cNvPr id="102" name="矩形 13">
              <a:extLst>
                <a:ext uri="{FF2B5EF4-FFF2-40B4-BE49-F238E27FC236}">
                  <a16:creationId xmlns:a16="http://schemas.microsoft.com/office/drawing/2014/main"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238/179/193</a:t>
              </a:r>
            </a:p>
          </p:txBody>
        </p:sp>
        <p:sp>
          <p:nvSpPr>
            <p:cNvPr id="103" name="矩形 13">
              <a:extLst>
                <a:ext uri="{FF2B5EF4-FFF2-40B4-BE49-F238E27FC236}">
                  <a16:creationId xmlns:a16="http://schemas.microsoft.com/office/drawing/2014/main"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35/24/21</a:t>
              </a:r>
            </a:p>
          </p:txBody>
        </p:sp>
        <p:sp>
          <p:nvSpPr>
            <p:cNvPr id="104" name="矩形 13">
              <a:extLst>
                <a:ext uri="{FF2B5EF4-FFF2-40B4-BE49-F238E27FC236}">
                  <a16:creationId xmlns:a16="http://schemas.microsoft.com/office/drawing/2014/main"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 </a:t>
              </a:r>
            </a:p>
            <a:p>
              <a:pPr algn="ctr">
                <a:lnSpc>
                  <a:spcPts val="620"/>
                </a:lnSpc>
              </a:pPr>
              <a:r>
                <a:rPr kumimoji="1" lang="en-US" altLang="zh-CN" sz="500" b="1" dirty="0">
                  <a:solidFill>
                    <a:srgbClr val="FFFFFF"/>
                  </a:solidFill>
                  <a:ea typeface="Arial" charset="0"/>
                  <a:cs typeface="Arial" charset="0"/>
                </a:rPr>
                <a:t>89/87/87</a:t>
              </a:r>
            </a:p>
          </p:txBody>
        </p:sp>
        <p:sp>
          <p:nvSpPr>
            <p:cNvPr id="105" name="矩形 13">
              <a:extLst>
                <a:ext uri="{FF2B5EF4-FFF2-40B4-BE49-F238E27FC236}">
                  <a16:creationId xmlns:a16="http://schemas.microsoft.com/office/drawing/2014/main"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137/137/</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137</a:t>
              </a:r>
            </a:p>
          </p:txBody>
        </p:sp>
        <p:sp>
          <p:nvSpPr>
            <p:cNvPr id="106" name="矩形 13">
              <a:extLst>
                <a:ext uri="{FF2B5EF4-FFF2-40B4-BE49-F238E27FC236}">
                  <a16:creationId xmlns:a16="http://schemas.microsoft.com/office/drawing/2014/main"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ea typeface="Arial" charset="0"/>
                  <a:cs typeface="Arial" charset="0"/>
                </a:rPr>
                <a:t>RGB</a:t>
              </a:r>
            </a:p>
            <a:p>
              <a:pPr algn="ctr">
                <a:lnSpc>
                  <a:spcPts val="620"/>
                </a:lnSpc>
              </a:pPr>
              <a:r>
                <a:rPr kumimoji="1" lang="en-US" altLang="zh-CN" sz="500" b="1" dirty="0">
                  <a:solidFill>
                    <a:srgbClr val="FFFFFF"/>
                  </a:solidFill>
                  <a:ea typeface="Arial" charset="0"/>
                  <a:cs typeface="Arial" charset="0"/>
                </a:rPr>
                <a:t>181/181/</a:t>
              </a:r>
              <a:br>
                <a:rPr kumimoji="1" lang="en-US" altLang="zh-CN" sz="500" b="1" dirty="0">
                  <a:solidFill>
                    <a:srgbClr val="FFFFFF"/>
                  </a:solidFill>
                  <a:ea typeface="Arial" charset="0"/>
                  <a:cs typeface="Arial" charset="0"/>
                </a:rPr>
              </a:br>
              <a:r>
                <a:rPr kumimoji="1" lang="en-US" altLang="zh-CN" sz="500" b="1" dirty="0">
                  <a:solidFill>
                    <a:srgbClr val="FFFFFF"/>
                  </a:solidFill>
                  <a:ea typeface="Arial" charset="0"/>
                  <a:cs typeface="Arial" charset="0"/>
                </a:rPr>
                <a:t>181</a:t>
              </a:r>
            </a:p>
          </p:txBody>
        </p:sp>
        <p:sp>
          <p:nvSpPr>
            <p:cNvPr id="107" name="矩形 13">
              <a:extLst>
                <a:ext uri="{FF2B5EF4-FFF2-40B4-BE49-F238E27FC236}">
                  <a16:creationId xmlns:a16="http://schemas.microsoft.com/office/drawing/2014/main"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 221/221/</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221</a:t>
              </a:r>
            </a:p>
          </p:txBody>
        </p:sp>
        <p:sp>
          <p:nvSpPr>
            <p:cNvPr id="108" name="矩形 13">
              <a:extLst>
                <a:ext uri="{FF2B5EF4-FFF2-40B4-BE49-F238E27FC236}">
                  <a16:creationId xmlns:a16="http://schemas.microsoft.com/office/drawing/2014/main"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ea typeface="Arial" charset="0"/>
                  <a:cs typeface="Arial" charset="0"/>
                </a:rPr>
                <a:t>RGB</a:t>
              </a:r>
            </a:p>
            <a:p>
              <a:pPr algn="ctr">
                <a:lnSpc>
                  <a:spcPts val="620"/>
                </a:lnSpc>
              </a:pPr>
              <a:r>
                <a:rPr kumimoji="1" lang="en-US" altLang="zh-CN" sz="500" b="1" dirty="0">
                  <a:solidFill>
                    <a:srgbClr val="595757"/>
                  </a:solidFill>
                  <a:ea typeface="Arial" charset="0"/>
                  <a:cs typeface="Arial" charset="0"/>
                </a:rPr>
                <a:t>255/255/</a:t>
              </a:r>
              <a:br>
                <a:rPr kumimoji="1" lang="en-US" altLang="zh-CN" sz="500" b="1" dirty="0">
                  <a:solidFill>
                    <a:srgbClr val="595757"/>
                  </a:solidFill>
                  <a:ea typeface="Arial" charset="0"/>
                  <a:cs typeface="Arial" charset="0"/>
                </a:rPr>
              </a:br>
              <a:r>
                <a:rPr kumimoji="1" lang="en-US" altLang="zh-CN" sz="500" b="1" dirty="0">
                  <a:solidFill>
                    <a:srgbClr val="595757"/>
                  </a:solidFill>
                  <a:ea typeface="Arial" charset="0"/>
                  <a:cs typeface="Arial" charset="0"/>
                </a:rPr>
                <a:t>255</a:t>
              </a:r>
            </a:p>
          </p:txBody>
        </p:sp>
      </p:gr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defTabSz="890849">
              <a:defRPr/>
            </a:pPr>
            <a:fld id="{C3837181-38C6-AD4F-B8BA-B444770388BB}" type="slidenum">
              <a:rPr lang="en-US" sz="900" smtClean="0">
                <a:solidFill>
                  <a:srgbClr val="1D1D1B"/>
                </a:solidFill>
                <a:cs typeface="Arial" panose="020B0604020202020204" pitchFamily="34" charset="0"/>
              </a:rPr>
              <a:pPr defTabSz="890849">
                <a:defRPr/>
              </a:pPr>
              <a:t>‹#›</a:t>
            </a:fld>
            <a:endParaRPr lang="en-US" sz="900" dirty="0">
              <a:solidFill>
                <a:srgbClr val="1D1D1B"/>
              </a:solidFill>
              <a:cs typeface="Arial" panose="020B0604020202020204" pitchFamily="34" charset="0"/>
            </a:endParaRPr>
          </a:p>
        </p:txBody>
      </p:sp>
    </p:spTree>
    <p:extLst>
      <p:ext uri="{BB962C8B-B14F-4D97-AF65-F5344CB8AC3E}">
        <p14:creationId xmlns:p14="http://schemas.microsoft.com/office/powerpoint/2010/main" val="3990778420"/>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57" r:id="rId3"/>
  </p:sldLayoutIdLst>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ctrTitle"/>
          </p:nvPr>
        </p:nvSpPr>
        <p:spPr>
          <a:xfrm>
            <a:off x="246076" y="1581360"/>
            <a:ext cx="10182814" cy="1437737"/>
          </a:xfrm>
        </p:spPr>
        <p:txBody>
          <a:bodyPr>
            <a:noAutofit/>
          </a:bodyPr>
          <a:lstStyle/>
          <a:p>
            <a:pPr>
              <a:lnSpc>
                <a:spcPct val="125000"/>
              </a:lnSpc>
              <a:spcBef>
                <a:spcPts val="0"/>
              </a:spcBef>
            </a:pPr>
            <a:r>
              <a:rPr lang="en-US" altLang="zh-CN" sz="2400" b="1" dirty="0">
                <a:latin typeface="Arial" panose="020B0604020202020204" pitchFamily="34" charset="0"/>
                <a:cs typeface="Arial" panose="020B0604020202020204" pitchFamily="34" charset="0"/>
              </a:rPr>
              <a:t>[98e-11-Ambient-IoT]</a:t>
            </a:r>
            <a:br>
              <a:rPr lang="en-US" altLang="zh-CN" sz="2800" b="1" dirty="0">
                <a:latin typeface="Arial" panose="020B0604020202020204" pitchFamily="34" charset="0"/>
                <a:cs typeface="Arial" panose="020B0604020202020204" pitchFamily="34" charset="0"/>
              </a:rPr>
            </a:br>
            <a:r>
              <a:rPr lang="en-US" altLang="zh-CN" sz="2400" b="1" dirty="0">
                <a:latin typeface="Arial" panose="020B0604020202020204" pitchFamily="34" charset="0"/>
                <a:cs typeface="Arial" panose="020B0604020202020204" pitchFamily="34" charset="0"/>
              </a:rPr>
              <a:t>Extended round summary and GTW proposal</a:t>
            </a:r>
            <a:endParaRPr lang="zh-CN" altLang="en-US" sz="2800" b="1" dirty="0">
              <a:latin typeface="Arial" panose="020B0604020202020204" pitchFamily="34" charset="0"/>
              <a:cs typeface="Arial" panose="020B0604020202020204" pitchFamily="34" charset="0"/>
            </a:endParaRPr>
          </a:p>
        </p:txBody>
      </p:sp>
      <p:sp>
        <p:nvSpPr>
          <p:cNvPr id="6" name="Rectangle 1">
            <a:extLst>
              <a:ext uri="{FF2B5EF4-FFF2-40B4-BE49-F238E27FC236}">
                <a16:creationId xmlns:a16="http://schemas.microsoft.com/office/drawing/2014/main" id="{AC279C5A-94E0-40BB-9621-FB3E7F045F5A}"/>
              </a:ext>
            </a:extLst>
          </p:cNvPr>
          <p:cNvSpPr>
            <a:spLocks noChangeArrowheads="1"/>
          </p:cNvSpPr>
          <p:nvPr/>
        </p:nvSpPr>
        <p:spPr bwMode="auto">
          <a:xfrm>
            <a:off x="108688" y="155188"/>
            <a:ext cx="5152987"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GB" altLang="zh-CN" sz="1200" dirty="0">
                <a:latin typeface="微软雅黑" panose="020B0503020204020204" pitchFamily="34" charset="-122"/>
                <a:ea typeface="微软雅黑" panose="020B0503020204020204" pitchFamily="34" charset="-122"/>
              </a:rPr>
              <a:t>3GPP TSG RAN Meeting #98</a:t>
            </a:r>
            <a:r>
              <a:rPr lang="en-US" altLang="zh-CN" sz="1200" dirty="0">
                <a:latin typeface="微软雅黑" panose="020B0503020204020204" pitchFamily="34" charset="-122"/>
                <a:ea typeface="微软雅黑" panose="020B0503020204020204" pitchFamily="34" charset="-122"/>
              </a:rPr>
              <a:t>e</a:t>
            </a:r>
            <a:endParaRPr lang="zh-CN" altLang="zh-CN" sz="1200" dirty="0">
              <a:latin typeface="微软雅黑" panose="020B0503020204020204" pitchFamily="34" charset="-122"/>
              <a:ea typeface="微软雅黑" panose="020B0503020204020204" pitchFamily="34" charset="-122"/>
            </a:endParaRPr>
          </a:p>
          <a:p>
            <a:pPr>
              <a:buNone/>
            </a:pPr>
            <a:r>
              <a:rPr lang="en-US" sz="1200" dirty="0">
                <a:latin typeface="微软雅黑" panose="020B0503020204020204" pitchFamily="34" charset="-122"/>
                <a:ea typeface="微软雅黑" panose="020B0503020204020204" pitchFamily="34" charset="-122"/>
              </a:rPr>
              <a:t>Electronic Meeting, December 12-16, 2022</a:t>
            </a:r>
            <a:endParaRPr lang="en-GB" sz="1200" dirty="0">
              <a:latin typeface="微软雅黑" panose="020B0503020204020204" pitchFamily="34" charset="-122"/>
              <a:ea typeface="微软雅黑" panose="020B0503020204020204" pitchFamily="34" charset="-122"/>
            </a:endParaRPr>
          </a:p>
          <a:p>
            <a:pPr>
              <a:buNone/>
            </a:pPr>
            <a:r>
              <a:rPr lang="en-GB" altLang="zh-CN" sz="1200" dirty="0">
                <a:latin typeface="微软雅黑" panose="020B0503020204020204" pitchFamily="34" charset="-122"/>
                <a:ea typeface="微软雅黑" panose="020B0503020204020204" pitchFamily="34" charset="-122"/>
              </a:rPr>
              <a:t>	</a:t>
            </a:r>
            <a:endParaRPr lang="en-US" altLang="zh-CN" sz="1200" dirty="0">
              <a:latin typeface="微软雅黑" panose="020B0503020204020204" pitchFamily="34" charset="-122"/>
              <a:ea typeface="微软雅黑" panose="020B0503020204020204" pitchFamily="34" charset="-122"/>
              <a:cs typeface="Arial" pitchFamily="34" charset="0"/>
            </a:endParaRPr>
          </a:p>
          <a:p>
            <a:pPr>
              <a:buNone/>
            </a:pPr>
            <a:r>
              <a:rPr lang="en-US" altLang="zh-CN" sz="1200" dirty="0">
                <a:latin typeface="微软雅黑" panose="020B0503020204020204" pitchFamily="34" charset="-122"/>
                <a:ea typeface="微软雅黑" panose="020B0503020204020204" pitchFamily="34" charset="-122"/>
                <a:cs typeface="Arial" pitchFamily="34" charset="0"/>
              </a:rPr>
              <a:t>Document for:	Discussion and Decision</a:t>
            </a:r>
          </a:p>
          <a:p>
            <a:pPr>
              <a:buNone/>
            </a:pPr>
            <a:r>
              <a:rPr lang="en-US" altLang="zh-CN" sz="1200" dirty="0">
                <a:latin typeface="微软雅黑" panose="020B0503020204020204" pitchFamily="34" charset="-122"/>
                <a:ea typeface="微软雅黑" panose="020B0503020204020204" pitchFamily="34" charset="-122"/>
                <a:cs typeface="Arial" pitchFamily="34" charset="0"/>
              </a:rPr>
              <a:t>Agenda Item:	9.2.3</a:t>
            </a:r>
          </a:p>
          <a:p>
            <a:pPr>
              <a:buNone/>
            </a:pPr>
            <a:r>
              <a:rPr lang="en-US" altLang="zh-CN" sz="1200" dirty="0">
                <a:latin typeface="微软雅黑" panose="020B0503020204020204" pitchFamily="34" charset="-122"/>
                <a:ea typeface="微软雅黑" panose="020B0503020204020204" pitchFamily="34" charset="-122"/>
                <a:cs typeface="Arial" pitchFamily="34" charset="0"/>
              </a:rPr>
              <a:t>Source:		Moderator (Huawei)</a:t>
            </a:r>
            <a:endParaRPr lang="zh-CN" altLang="zh-CN" sz="1200" dirty="0">
              <a:solidFill>
                <a:srgbClr val="FF0000"/>
              </a:solidFill>
              <a:latin typeface="微软雅黑" panose="020B0503020204020204" pitchFamily="34" charset="-122"/>
              <a:ea typeface="微软雅黑" panose="020B0503020204020204" pitchFamily="34" charset="-122"/>
              <a:cs typeface="Arial" pitchFamily="34" charset="0"/>
            </a:endParaRPr>
          </a:p>
        </p:txBody>
      </p:sp>
      <p:sp>
        <p:nvSpPr>
          <p:cNvPr id="7" name="Title 3">
            <a:extLst>
              <a:ext uri="{FF2B5EF4-FFF2-40B4-BE49-F238E27FC236}">
                <a16:creationId xmlns:a16="http://schemas.microsoft.com/office/drawing/2014/main" id="{105CB0A6-CBC7-434E-B593-2FE79E9CB241}"/>
              </a:ext>
            </a:extLst>
          </p:cNvPr>
          <p:cNvSpPr txBox="1">
            <a:spLocks/>
          </p:cNvSpPr>
          <p:nvPr/>
        </p:nvSpPr>
        <p:spPr>
          <a:xfrm>
            <a:off x="9566031" y="211405"/>
            <a:ext cx="2230190" cy="473408"/>
          </a:xfrm>
          <a:prstGeom prst="rect">
            <a:avLst/>
          </a:prstGeom>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stStyle>
          <a:p>
            <a:pPr algn="r">
              <a:lnSpc>
                <a:spcPct val="100000"/>
              </a:lnSpc>
            </a:pPr>
            <a:r>
              <a:rPr lang="en-US" altLang="zh-CN" sz="1400" dirty="0">
                <a:latin typeface="微软雅黑" panose="020B0503020204020204" pitchFamily="34" charset="-122"/>
                <a:ea typeface="微软雅黑" panose="020B0503020204020204" pitchFamily="34" charset="-122"/>
              </a:rPr>
              <a:t>RP-223451</a:t>
            </a:r>
          </a:p>
        </p:txBody>
      </p:sp>
    </p:spTree>
    <p:extLst>
      <p:ext uri="{BB962C8B-B14F-4D97-AF65-F5344CB8AC3E}">
        <p14:creationId xmlns:p14="http://schemas.microsoft.com/office/powerpoint/2010/main" val="3447661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a14="http://schemas.microsoft.com/office/drawing/2010/main"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副标题 2">
            <a:extLst>
              <a:ext uri="{FF2B5EF4-FFF2-40B4-BE49-F238E27FC236}">
                <a16:creationId xmlns:a16="http://schemas.microsoft.com/office/drawing/2014/main" id="{DA249080-C21C-4FBE-B00F-8FB44629A783}"/>
              </a:ext>
            </a:extLst>
          </p:cNvPr>
          <p:cNvSpPr txBox="1">
            <a:spLocks/>
          </p:cNvSpPr>
          <p:nvPr/>
        </p:nvSpPr>
        <p:spPr>
          <a:xfrm>
            <a:off x="2381" y="146293"/>
            <a:ext cx="12192000" cy="505233"/>
          </a:xfrm>
          <a:prstGeom prst="rect">
            <a:avLst/>
          </a:prstGeom>
        </p:spPr>
        <p:txBody>
          <a:bodyPr anchor="ctr">
            <a:noAutofit/>
          </a:bodyPr>
          <a:lstStyle>
            <a:lvl1pPr defTabSz="1187798">
              <a:lnSpc>
                <a:spcPct val="90000"/>
              </a:lnSpc>
              <a:spcBef>
                <a:spcPct val="0"/>
              </a:spcBef>
              <a:buNone/>
              <a:defRPr sz="2400" b="1" baseline="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1187293" rtl="0" eaLnBrk="1" fontAlgn="auto" latinLnBrk="0" hangingPunct="1">
              <a:lnSpc>
                <a:spcPct val="90000"/>
              </a:lnSpc>
              <a:spcBef>
                <a:spcPct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rPr>
              <a:t>Proposals for endorsement after the Extended Round</a:t>
            </a:r>
            <a:endPar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sym typeface="Arial" panose="020B0604020202020204" pitchFamily="34" charset="0"/>
            </a:endParaRPr>
          </a:p>
        </p:txBody>
      </p:sp>
      <p:sp>
        <p:nvSpPr>
          <p:cNvPr id="78" name="文本框 77"/>
          <p:cNvSpPr txBox="1"/>
          <p:nvPr/>
        </p:nvSpPr>
        <p:spPr>
          <a:xfrm>
            <a:off x="378372" y="759614"/>
            <a:ext cx="11375966" cy="4386329"/>
          </a:xfrm>
          <a:prstGeom prst="rect">
            <a:avLst/>
          </a:prstGeom>
          <a:noFill/>
        </p:spPr>
        <p:txBody>
          <a:bodyPr wrap="square" lIns="0" tIns="0" rIns="0" bIns="0" rtlCol="0">
            <a:spAutoFit/>
          </a:bodyPr>
          <a:lstStyle/>
          <a:p>
            <a:pPr marR="0" lvl="0" algn="l" defTabSz="914478" rtl="0" eaLnBrk="1" fontAlgn="auto" latinLnBrk="0" hangingPunct="1">
              <a:lnSpc>
                <a:spcPct val="150000"/>
              </a:lnSpc>
              <a:spcBef>
                <a:spcPts val="0"/>
              </a:spcBef>
              <a:spcAft>
                <a:spcPts val="0"/>
              </a:spcAft>
              <a:buClrTx/>
              <a:buSzTx/>
              <a:tabLst/>
              <a:defRPr/>
            </a:pPr>
            <a:r>
              <a:rPr kumimoji="0" lang="en-US" altLang="zh-CN" sz="1600" i="0" u="none" strike="noStrike" kern="0" cap="none" spc="0" normalizeH="0" baseline="0" noProof="0" dirty="0">
                <a:ln>
                  <a:noFill/>
                </a:ln>
                <a:effectLst/>
                <a:uLnTx/>
                <a:uFillTx/>
                <a:latin typeface="Arial" panose="020B0604020202020204" pitchFamily="34" charset="0"/>
                <a:ea typeface="微软雅黑" panose="020B0503020204020204" pitchFamily="34" charset="-122"/>
                <a:cs typeface="Arial" panose="020B0604020202020204" pitchFamily="34" charset="0"/>
              </a:rPr>
              <a:t>For </a:t>
            </a:r>
            <a:r>
              <a:rPr kumimoji="0" lang="en-US" altLang="zh-CN" sz="1600" b="1" i="0" u="none" strike="noStrike" kern="0" cap="none" spc="0" normalizeH="0" baseline="0" noProof="0" dirty="0">
                <a:ln>
                  <a:noFill/>
                </a:ln>
                <a:effectLst/>
                <a:uLnTx/>
                <a:uFillTx/>
                <a:latin typeface="Arial" panose="020B0604020202020204" pitchFamily="34" charset="0"/>
                <a:ea typeface="微软雅黑" panose="020B0503020204020204" pitchFamily="34" charset="-122"/>
                <a:cs typeface="Arial" panose="020B0604020202020204" pitchFamily="34" charset="0"/>
              </a:rPr>
              <a:t>agreement</a:t>
            </a:r>
            <a:r>
              <a:rPr kumimoji="0" lang="en-US" altLang="zh-CN" sz="1600" i="0" u="none" strike="noStrike" kern="0" cap="none" spc="0" normalizeH="0" baseline="0" noProof="0" dirty="0">
                <a:ln>
                  <a:noFill/>
                </a:ln>
                <a:effectLst/>
                <a:uLnTx/>
                <a:uFillTx/>
                <a:latin typeface="Arial" panose="020B0604020202020204" pitchFamily="34" charset="0"/>
                <a:ea typeface="微软雅黑" panose="020B0503020204020204" pitchFamily="34" charset="-122"/>
                <a:cs typeface="Arial" panose="020B0604020202020204" pitchFamily="34" charset="0"/>
              </a:rPr>
              <a:t>:</a:t>
            </a:r>
          </a:p>
          <a:p>
            <a:pPr marL="285750" marR="0" lvl="0" indent="-285750" algn="l" defTabSz="914478" rtl="0" eaLnBrk="1" fontAlgn="auto" latinLnBrk="0" hangingPunct="1">
              <a:lnSpc>
                <a:spcPct val="150000"/>
              </a:lnSpc>
              <a:spcBef>
                <a:spcPts val="0"/>
              </a:spcBef>
              <a:spcAft>
                <a:spcPts val="0"/>
              </a:spcAft>
              <a:buClrTx/>
              <a:buSzTx/>
              <a:buFont typeface="Wingdings" panose="05000000000000000000" pitchFamily="2" charset="2"/>
              <a:buChar char="l"/>
              <a:tabLst/>
              <a:defRPr/>
            </a:pPr>
            <a:r>
              <a:rPr kumimoji="0" lang="en-US" altLang="zh-CN" sz="1600" i="0" u="none" strike="noStrike" kern="0" cap="none" spc="0" normalizeH="0" baseline="0" noProof="0" dirty="0">
                <a:ln>
                  <a:noFill/>
                </a:ln>
                <a:effectLst/>
                <a:uLnTx/>
                <a:uFillTx/>
                <a:latin typeface="Arial" panose="020B0604020202020204" pitchFamily="34" charset="0"/>
                <a:ea typeface="微软雅黑" panose="020B0503020204020204" pitchFamily="34" charset="-122"/>
                <a:cs typeface="Arial" panose="020B0604020202020204" pitchFamily="34" charset="0"/>
              </a:rPr>
              <a:t>Proposal 4-3b-v2, in section 5.3.6 (Co-deployment)</a:t>
            </a:r>
          </a:p>
          <a:p>
            <a:pPr marL="285750" marR="0" lvl="0" indent="-285750" algn="l" defTabSz="914478" rtl="0" eaLnBrk="1" fontAlgn="auto" latinLnBrk="0" hangingPunct="1">
              <a:lnSpc>
                <a:spcPct val="150000"/>
              </a:lnSpc>
              <a:spcBef>
                <a:spcPts val="0"/>
              </a:spcBef>
              <a:spcAft>
                <a:spcPts val="0"/>
              </a:spcAft>
              <a:buClrTx/>
              <a:buSzTx/>
              <a:buFont typeface="Wingdings" panose="05000000000000000000" pitchFamily="2" charset="2"/>
              <a:buChar char="l"/>
              <a:tabLst/>
              <a:defRPr/>
            </a:pPr>
            <a:r>
              <a:rPr kumimoji="1" lang="en-US" altLang="zh-CN" sz="1600" i="0" u="none" strike="noStrike" kern="1200" cap="none" spc="0" normalizeH="0" baseline="0" noProof="0" dirty="0">
                <a:ln>
                  <a:noFill/>
                </a:ln>
                <a:effectLst/>
                <a:uLnTx/>
                <a:uFillTx/>
                <a:latin typeface="Arial" panose="020B0604020202020204"/>
                <a:ea typeface="Microsoft YaHei" panose="020B0503020204020204" pitchFamily="34" charset="-122"/>
                <a:cs typeface="Arial" panose="020B0604020202020204" pitchFamily="34" charset="0"/>
              </a:rPr>
              <a:t>Proposal 5-1a-extended, in section 6.1.6 (Energy harvesting text)</a:t>
            </a:r>
          </a:p>
          <a:p>
            <a:pPr marL="285750" lvl="0" indent="-285750">
              <a:lnSpc>
                <a:spcPct val="150000"/>
              </a:lnSpc>
              <a:buFont typeface="Wingdings" panose="05000000000000000000" pitchFamily="2" charset="2"/>
              <a:buChar char="l"/>
              <a:defRPr/>
            </a:pPr>
            <a:r>
              <a:rPr kumimoji="1" lang="en-US" altLang="zh-CN" sz="1600" i="0" u="none" strike="noStrike" kern="1200" cap="none" spc="0" normalizeH="0" baseline="0" noProof="0" dirty="0">
                <a:ln>
                  <a:noFill/>
                </a:ln>
                <a:effectLst/>
                <a:uLnTx/>
                <a:uFillTx/>
                <a:latin typeface="Arial" panose="020B0604020202020204"/>
                <a:ea typeface="Microsoft YaHei" panose="020B0503020204020204" pitchFamily="34" charset="-122"/>
                <a:cs typeface="Arial" panose="020B0604020202020204" pitchFamily="34" charset="0"/>
              </a:rPr>
              <a:t>Proposal 5-3b-v2</a:t>
            </a:r>
            <a:r>
              <a:rPr kumimoji="1" lang="en-US" altLang="zh-CN" sz="1600" dirty="0">
                <a:latin typeface="Arial" panose="020B0604020202020204"/>
                <a:ea typeface="Microsoft YaHei" panose="020B0503020204020204" pitchFamily="34" charset="-122"/>
                <a:cs typeface="Arial" panose="020B0604020202020204" pitchFamily="34" charset="0"/>
              </a:rPr>
              <a:t>, in section 6.2.6 (Device categorization)</a:t>
            </a:r>
          </a:p>
          <a:p>
            <a:pPr lvl="0">
              <a:lnSpc>
                <a:spcPct val="150000"/>
              </a:lnSpc>
              <a:defRPr/>
            </a:pPr>
            <a:endParaRPr kumimoji="1" lang="en-US" altLang="zh-CN" sz="1600" dirty="0">
              <a:latin typeface="Arial" panose="020B0604020202020204"/>
              <a:ea typeface="Microsoft YaHei" panose="020B0503020204020204" pitchFamily="34" charset="-122"/>
              <a:cs typeface="Arial" panose="020B0604020202020204" pitchFamily="34" charset="0"/>
            </a:endParaRPr>
          </a:p>
          <a:p>
            <a:pPr lvl="0">
              <a:lnSpc>
                <a:spcPct val="150000"/>
              </a:lnSpc>
              <a:defRPr/>
            </a:pPr>
            <a:r>
              <a:rPr kumimoji="1" lang="en-US" altLang="zh-CN" sz="1600" dirty="0">
                <a:latin typeface="Arial" panose="020B0604020202020204"/>
                <a:ea typeface="Microsoft YaHei" panose="020B0503020204020204" pitchFamily="34" charset="-122"/>
                <a:cs typeface="Arial" panose="020B0604020202020204" pitchFamily="34" charset="0"/>
              </a:rPr>
              <a:t>For </a:t>
            </a:r>
            <a:r>
              <a:rPr kumimoji="1" lang="en-US" altLang="zh-CN" sz="1600" b="1" dirty="0">
                <a:latin typeface="Arial" panose="020B0604020202020204"/>
                <a:ea typeface="Microsoft YaHei" panose="020B0503020204020204" pitchFamily="34" charset="-122"/>
                <a:cs typeface="Arial" panose="020B0604020202020204" pitchFamily="34" charset="0"/>
              </a:rPr>
              <a:t>working assumption</a:t>
            </a:r>
            <a:r>
              <a:rPr kumimoji="1" lang="en-US" altLang="zh-CN" sz="1600" dirty="0">
                <a:latin typeface="Arial" panose="020B0604020202020204"/>
                <a:ea typeface="Microsoft YaHei" panose="020B0503020204020204" pitchFamily="34" charset="-122"/>
                <a:cs typeface="Arial" panose="020B0604020202020204" pitchFamily="34" charset="0"/>
              </a:rPr>
              <a:t>:</a:t>
            </a:r>
          </a:p>
          <a:p>
            <a:pPr marL="285750" indent="-285750">
              <a:lnSpc>
                <a:spcPct val="150000"/>
              </a:lnSpc>
              <a:buFont typeface="Wingdings" panose="05000000000000000000" pitchFamily="2" charset="2"/>
              <a:buChar char="l"/>
              <a:defRPr/>
            </a:pPr>
            <a:r>
              <a:rPr kumimoji="1" lang="en-US" altLang="zh-CN" sz="1600" dirty="0">
                <a:latin typeface="Arial" panose="020B0604020202020204"/>
                <a:ea typeface="Microsoft YaHei" panose="020B0503020204020204" pitchFamily="34" charset="-122"/>
                <a:cs typeface="Arial" panose="020B0604020202020204" pitchFamily="34" charset="0"/>
              </a:rPr>
              <a:t>Proposal 5-2a-extended for working assumption, in section 6.2.6 (Energy storage)</a:t>
            </a:r>
          </a:p>
          <a:p>
            <a:pPr lvl="0">
              <a:lnSpc>
                <a:spcPct val="150000"/>
              </a:lnSpc>
              <a:defRPr/>
            </a:pPr>
            <a:endParaRPr kumimoji="1" lang="en-US" altLang="zh-CN" sz="1600" dirty="0">
              <a:latin typeface="Arial" panose="020B0604020202020204"/>
              <a:ea typeface="Microsoft YaHei" panose="020B0503020204020204" pitchFamily="34" charset="-122"/>
              <a:cs typeface="Arial" panose="020B0604020202020204" pitchFamily="34" charset="0"/>
            </a:endParaRPr>
          </a:p>
          <a:p>
            <a:pPr lvl="0">
              <a:lnSpc>
                <a:spcPct val="150000"/>
              </a:lnSpc>
              <a:defRPr/>
            </a:pPr>
            <a:r>
              <a:rPr kumimoji="1" lang="en-US" altLang="zh-CN" sz="1600" dirty="0">
                <a:latin typeface="Arial" panose="020B0604020202020204"/>
                <a:ea typeface="Microsoft YaHei" panose="020B0503020204020204" pitchFamily="34" charset="-122"/>
                <a:cs typeface="Arial" panose="020B0604020202020204" pitchFamily="34" charset="0"/>
              </a:rPr>
              <a:t>For </a:t>
            </a:r>
            <a:r>
              <a:rPr kumimoji="1" lang="en-US" altLang="zh-CN" sz="1600" b="1" dirty="0">
                <a:latin typeface="Arial" panose="020B0604020202020204"/>
                <a:ea typeface="Microsoft YaHei" panose="020B0503020204020204" pitchFamily="34" charset="-122"/>
                <a:cs typeface="Arial" panose="020B0604020202020204" pitchFamily="34" charset="0"/>
              </a:rPr>
              <a:t>approval</a:t>
            </a:r>
            <a:r>
              <a:rPr kumimoji="1" lang="en-US" altLang="zh-CN" sz="1600" dirty="0">
                <a:latin typeface="Arial" panose="020B0604020202020204"/>
                <a:ea typeface="Microsoft YaHei" panose="020B0503020204020204" pitchFamily="34" charset="-122"/>
                <a:cs typeface="Arial" panose="020B0604020202020204" pitchFamily="34" charset="0"/>
              </a:rPr>
              <a:t>:</a:t>
            </a:r>
          </a:p>
          <a:p>
            <a:pPr marL="285750" lvl="0" indent="-285750">
              <a:lnSpc>
                <a:spcPct val="150000"/>
              </a:lnSpc>
              <a:buFont typeface="Wingdings" panose="05000000000000000000" pitchFamily="2" charset="2"/>
              <a:buChar char="l"/>
              <a:defRPr/>
            </a:pPr>
            <a:r>
              <a:rPr kumimoji="1" lang="en-US" altLang="zh-CN" sz="1600" dirty="0">
                <a:latin typeface="Arial" panose="020B0604020202020204"/>
                <a:ea typeface="Microsoft YaHei" panose="020B0503020204020204" pitchFamily="34" charset="-122"/>
                <a:cs typeface="Arial" panose="020B0604020202020204" pitchFamily="34" charset="0"/>
              </a:rPr>
              <a:t>Approve SID revision RP-223396, in section 8 (no comments received)</a:t>
            </a:r>
          </a:p>
          <a:p>
            <a:pPr marL="285750" lvl="0" indent="-285750">
              <a:lnSpc>
                <a:spcPct val="150000"/>
              </a:lnSpc>
              <a:buFont typeface="Wingdings" panose="05000000000000000000" pitchFamily="2" charset="2"/>
              <a:buChar char="l"/>
              <a:defRPr/>
            </a:pPr>
            <a:endParaRPr kumimoji="1" lang="en-US" altLang="zh-CN" sz="1600" dirty="0">
              <a:latin typeface="Arial" panose="020B0604020202020204"/>
              <a:ea typeface="Microsoft YaHei" panose="020B0503020204020204" pitchFamily="34" charset="-122"/>
              <a:cs typeface="Arial" panose="020B0604020202020204" pitchFamily="34" charset="0"/>
            </a:endParaRPr>
          </a:p>
          <a:p>
            <a:pPr marL="285750" lvl="0" indent="-285750">
              <a:lnSpc>
                <a:spcPct val="150000"/>
              </a:lnSpc>
              <a:buFont typeface="Wingdings" panose="05000000000000000000" pitchFamily="2" charset="2"/>
              <a:buChar char="l"/>
              <a:defRPr/>
            </a:pPr>
            <a:r>
              <a:rPr kumimoji="1" lang="en-US" altLang="zh-CN" sz="1600" dirty="0">
                <a:latin typeface="Arial" panose="020B0604020202020204"/>
                <a:ea typeface="Microsoft YaHei" panose="020B0503020204020204" pitchFamily="34" charset="-122"/>
                <a:cs typeface="Arial" panose="020B0604020202020204" pitchFamily="34" charset="0"/>
              </a:rPr>
              <a:t>SR to be handled on slide 5</a:t>
            </a:r>
          </a:p>
        </p:txBody>
      </p:sp>
    </p:spTree>
    <p:extLst>
      <p:ext uri="{BB962C8B-B14F-4D97-AF65-F5344CB8AC3E}">
        <p14:creationId xmlns:p14="http://schemas.microsoft.com/office/powerpoint/2010/main" val="1583345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副标题 2">
            <a:extLst>
              <a:ext uri="{FF2B5EF4-FFF2-40B4-BE49-F238E27FC236}">
                <a16:creationId xmlns:a16="http://schemas.microsoft.com/office/drawing/2014/main" id="{DA249080-C21C-4FBE-B00F-8FB44629A783}"/>
              </a:ext>
            </a:extLst>
          </p:cNvPr>
          <p:cNvSpPr txBox="1">
            <a:spLocks/>
          </p:cNvSpPr>
          <p:nvPr/>
        </p:nvSpPr>
        <p:spPr>
          <a:xfrm>
            <a:off x="2381" y="146293"/>
            <a:ext cx="12192000" cy="505233"/>
          </a:xfrm>
          <a:prstGeom prst="rect">
            <a:avLst/>
          </a:prstGeom>
        </p:spPr>
        <p:txBody>
          <a:bodyPr anchor="ctr">
            <a:noAutofit/>
          </a:bodyPr>
          <a:lstStyle>
            <a:lvl1pPr defTabSz="1187798">
              <a:lnSpc>
                <a:spcPct val="90000"/>
              </a:lnSpc>
              <a:spcBef>
                <a:spcPct val="0"/>
              </a:spcBef>
              <a:buNone/>
              <a:defRPr sz="2400" b="1" baseline="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1187293" rtl="0" eaLnBrk="1" fontAlgn="auto" latinLnBrk="0" hangingPunct="1">
              <a:lnSpc>
                <a:spcPct val="90000"/>
              </a:lnSpc>
              <a:spcBef>
                <a:spcPct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rPr>
              <a:t>Topic 4-4: Connectivity topology</a:t>
            </a:r>
            <a:endPar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sym typeface="Arial" panose="020B0604020202020204" pitchFamily="34" charset="0"/>
            </a:endParaRPr>
          </a:p>
        </p:txBody>
      </p:sp>
      <p:sp>
        <p:nvSpPr>
          <p:cNvPr id="78" name="文本框 77"/>
          <p:cNvSpPr txBox="1"/>
          <p:nvPr/>
        </p:nvSpPr>
        <p:spPr>
          <a:xfrm>
            <a:off x="378372" y="759614"/>
            <a:ext cx="11375966" cy="5339923"/>
          </a:xfrm>
          <a:prstGeom prst="rect">
            <a:avLst/>
          </a:prstGeom>
          <a:noFill/>
        </p:spPr>
        <p:txBody>
          <a:bodyPr wrap="square" lIns="0" tIns="0" rIns="0" bIns="0" rtlCol="0">
            <a:spAutoFit/>
          </a:bodyPr>
          <a:lstStyle/>
          <a:p>
            <a:pPr marL="285750" marR="0" lvl="0" indent="-285750" algn="l" defTabSz="914478" rtl="0" eaLnBrk="1" fontAlgn="auto" latinLnBrk="0" hangingPunct="1">
              <a:lnSpc>
                <a:spcPct val="150000"/>
              </a:lnSpc>
              <a:spcBef>
                <a:spcPts val="0"/>
              </a:spcBef>
              <a:spcAft>
                <a:spcPts val="0"/>
              </a:spcAft>
              <a:buClrTx/>
              <a:buSzTx/>
              <a:buFont typeface="Wingdings" panose="05000000000000000000" pitchFamily="2" charset="2"/>
              <a:buChar char="l"/>
              <a:tabLst/>
              <a:defRPr/>
            </a:pPr>
            <a:r>
              <a:rPr kumimoji="0" lang="en-US" altLang="zh-CN" sz="1600" i="0" u="none" strike="noStrike" kern="0" cap="none" spc="0" normalizeH="0" baseline="0" noProof="0" dirty="0">
                <a:ln>
                  <a:noFill/>
                </a:ln>
                <a:effectLst/>
                <a:uLnTx/>
                <a:uFillTx/>
                <a:latin typeface="Arial" panose="020B0604020202020204" pitchFamily="34" charset="0"/>
                <a:ea typeface="微软雅黑" panose="020B0503020204020204" pitchFamily="34" charset="-122"/>
                <a:cs typeface="Arial" panose="020B0604020202020204" pitchFamily="34" charset="0"/>
              </a:rPr>
              <a:t>Connectivity topology is one characteristic of a deployment scenario</a:t>
            </a:r>
          </a:p>
          <a:p>
            <a:pPr lvl="0"/>
            <a:endParaRPr lang="en-US" dirty="0"/>
          </a:p>
          <a:p>
            <a:pPr lvl="0"/>
            <a:r>
              <a:rPr lang="en-US" sz="1400" b="1" i="1" dirty="0"/>
              <a:t>Proposal 4-4 at start of Extended Round – </a:t>
            </a:r>
          </a:p>
          <a:p>
            <a:pPr lvl="0"/>
            <a:endParaRPr lang="en-US" sz="1400" b="1" i="1" dirty="0"/>
          </a:p>
          <a:p>
            <a:pPr lvl="1"/>
            <a:r>
              <a:rPr lang="en-US" sz="1400" b="1" i="1" dirty="0"/>
              <a:t>Define the following topologies as starting points for the next meeting:</a:t>
            </a:r>
          </a:p>
          <a:p>
            <a:pPr marL="1200228" lvl="2" indent="-285750">
              <a:buFont typeface="Wingdings" panose="05000000000000000000" pitchFamily="2" charset="2"/>
              <a:buChar char="l"/>
              <a:defRPr/>
            </a:pPr>
            <a:r>
              <a:rPr lang="en-US" sz="1200" i="1" kern="0" dirty="0">
                <a:latin typeface="Arial" panose="020B0604020202020204" pitchFamily="34" charset="0"/>
                <a:ea typeface="微软雅黑" panose="020B0503020204020204" pitchFamily="34" charset="-122"/>
                <a:cs typeface="Arial" panose="020B0604020202020204" pitchFamily="34" charset="0"/>
              </a:rPr>
              <a:t>Topology (1): BS &lt;-&gt; Ambient IoT device</a:t>
            </a:r>
          </a:p>
          <a:p>
            <a:pPr marL="1657468" lvl="3" indent="-285750">
              <a:buFont typeface="Courier New" panose="02070309020205020404" pitchFamily="49" charset="0"/>
              <a:buChar char="o"/>
            </a:pPr>
            <a:r>
              <a:rPr lang="en-US" sz="1200" i="1" dirty="0"/>
              <a:t>NOTE 1: Includes the possibility of BS Rx and BS Tx in different BSs</a:t>
            </a:r>
          </a:p>
          <a:p>
            <a:pPr marL="1200228" lvl="2" indent="-285750">
              <a:buFont typeface="Wingdings" panose="05000000000000000000" pitchFamily="2" charset="2"/>
              <a:buChar char="l"/>
              <a:defRPr/>
            </a:pPr>
            <a:r>
              <a:rPr lang="en-US" sz="1200" i="1" kern="0" dirty="0">
                <a:latin typeface="Arial" panose="020B0604020202020204" pitchFamily="34" charset="0"/>
                <a:ea typeface="微软雅黑" panose="020B0503020204020204" pitchFamily="34" charset="-122"/>
                <a:cs typeface="Arial" panose="020B0604020202020204" pitchFamily="34" charset="0"/>
              </a:rPr>
              <a:t>Topology (2): BS &lt;-&gt; intermediate node &lt;-&gt; Ambient IoT device</a:t>
            </a:r>
          </a:p>
          <a:p>
            <a:pPr marL="1657468" lvl="3" indent="-285750">
              <a:buFont typeface="Courier New" panose="02070309020205020404" pitchFamily="49" charset="0"/>
              <a:buChar char="o"/>
            </a:pPr>
            <a:r>
              <a:rPr lang="en-US" sz="1200" i="1" dirty="0"/>
              <a:t>NOTE 1: Intermediate node can be relay, IAB, UE, repeater, etc. which is capable of ambient IoT</a:t>
            </a:r>
          </a:p>
          <a:p>
            <a:pPr marL="1200228" lvl="2" indent="-285750">
              <a:buFont typeface="Wingdings" panose="05000000000000000000" pitchFamily="2" charset="2"/>
              <a:buChar char="l"/>
              <a:defRPr/>
            </a:pPr>
            <a:r>
              <a:rPr lang="en-US" sz="1200" i="1" kern="0" dirty="0">
                <a:latin typeface="Arial" panose="020B0604020202020204" pitchFamily="34" charset="0"/>
                <a:ea typeface="微软雅黑" panose="020B0503020204020204" pitchFamily="34" charset="-122"/>
                <a:cs typeface="Arial" panose="020B0604020202020204" pitchFamily="34" charset="0"/>
              </a:rPr>
              <a:t>Topology (3): BS &lt;-&gt; assisting UE &lt;-&gt; Ambient IoT device &lt;-&gt; BS</a:t>
            </a:r>
          </a:p>
          <a:p>
            <a:pPr marL="1657468" lvl="3" indent="-285750">
              <a:buFont typeface="Courier New" panose="02070309020205020404" pitchFamily="49" charset="0"/>
              <a:buChar char="o"/>
            </a:pPr>
            <a:r>
              <a:rPr lang="en-US" sz="1200" i="1" dirty="0"/>
              <a:t>FFS: If the two BS can be different</a:t>
            </a:r>
          </a:p>
          <a:p>
            <a:pPr marL="1200228" lvl="2" indent="-285750">
              <a:buFont typeface="Wingdings" panose="05000000000000000000" pitchFamily="2" charset="2"/>
              <a:buChar char="l"/>
              <a:defRPr/>
            </a:pPr>
            <a:r>
              <a:rPr lang="en-US" sz="1200" i="1" kern="0" dirty="0">
                <a:latin typeface="Arial" panose="020B0604020202020204" pitchFamily="34" charset="0"/>
                <a:ea typeface="微软雅黑" panose="020B0503020204020204" pitchFamily="34" charset="-122"/>
                <a:cs typeface="Arial" panose="020B0604020202020204" pitchFamily="34" charset="0"/>
              </a:rPr>
              <a:t>Topology (4): UE &lt;-&gt; Ambient IoT device</a:t>
            </a:r>
          </a:p>
          <a:p>
            <a:pPr marL="1200228" lvl="2" indent="-285750">
              <a:buFont typeface="Wingdings" panose="05000000000000000000" pitchFamily="2" charset="2"/>
              <a:buChar char="l"/>
              <a:defRPr/>
            </a:pPr>
            <a:r>
              <a:rPr lang="en-US" sz="1200" i="1" kern="0" dirty="0">
                <a:latin typeface="Arial" panose="020B0604020202020204" pitchFamily="34" charset="0"/>
                <a:ea typeface="微软雅黑" panose="020B0503020204020204" pitchFamily="34" charset="-122"/>
                <a:cs typeface="Arial" panose="020B0604020202020204" pitchFamily="34" charset="0"/>
              </a:rPr>
              <a:t>FFS: Topology (5) UE &lt;-&gt; Ambient IoT device &lt;-&gt; {BS or UE}</a:t>
            </a:r>
          </a:p>
          <a:p>
            <a:pPr lvl="1"/>
            <a:r>
              <a:rPr lang="en-US" sz="1200" b="1" i="1" dirty="0"/>
              <a:t> </a:t>
            </a:r>
            <a:endParaRPr lang="en-US" sz="1200" i="1" dirty="0"/>
          </a:p>
          <a:p>
            <a:pPr lvl="2"/>
            <a:r>
              <a:rPr lang="en-US" sz="1200" i="1" dirty="0"/>
              <a:t>NOTE: For potential topology (5), discuss its relation with other topologies, its necessity, etc. in RAN#99.</a:t>
            </a:r>
          </a:p>
          <a:p>
            <a:pPr lvl="2"/>
            <a:r>
              <a:rPr lang="en-US" sz="1200" i="1" dirty="0"/>
              <a:t>NOTE: For all topologies: The Ambient IoT device may be provided with carrier wave from another node(s) either inside or outside the topology</a:t>
            </a:r>
          </a:p>
          <a:p>
            <a:pPr lvl="2"/>
            <a:r>
              <a:rPr lang="en-US" sz="1200" i="1" dirty="0"/>
              <a:t>NOTE: For all topologies: The links in each topology may be bidirectional or unidirectional</a:t>
            </a:r>
          </a:p>
          <a:p>
            <a:pPr lvl="2"/>
            <a:r>
              <a:rPr lang="en-US" sz="1200" i="1" dirty="0"/>
              <a:t>FFS: Whether to consider combination of different topologies in the study.</a:t>
            </a:r>
          </a:p>
          <a:p>
            <a:pPr lvl="2"/>
            <a:r>
              <a:rPr lang="en-US" sz="1200" i="1" dirty="0"/>
              <a:t>FFS: BS, UE, or assisting UE could be multiple BSs, UEs or assisting UEs, respectively.</a:t>
            </a:r>
          </a:p>
          <a:p>
            <a:endParaRPr lang="en-US" sz="1400" dirty="0"/>
          </a:p>
          <a:p>
            <a:pPr marL="285750" indent="-285750">
              <a:lnSpc>
                <a:spcPct val="150000"/>
              </a:lnSpc>
              <a:buFont typeface="Wingdings" panose="05000000000000000000" pitchFamily="2" charset="2"/>
              <a:buChar char="l"/>
              <a:defRPr/>
            </a:pPr>
            <a:r>
              <a:rPr lang="en-US" sz="1400" kern="0" dirty="0">
                <a:latin typeface="Arial" panose="020B0604020202020204" pitchFamily="34" charset="0"/>
                <a:ea typeface="微软雅黑" panose="020B0503020204020204" pitchFamily="34" charset="-122"/>
                <a:cs typeface="Arial" panose="020B0604020202020204" pitchFamily="34" charset="0"/>
              </a:rPr>
              <a:t>Comment to address from Ericsson:</a:t>
            </a:r>
          </a:p>
          <a:p>
            <a:pPr lvl="1"/>
            <a:r>
              <a:rPr lang="en-US" sz="1200" i="1" dirty="0"/>
              <a:t>“We would like to make the possibility for an Ambient IoT device to communicate via intermediate assistance NW node in one direction but directly with BS in the other direction more explicit. This case can be covered, e.g., by generalizing “assisting UE” to “assistance node” in Topology (3) and adding a similar note for Topology (3) as for Topology (2).</a:t>
            </a:r>
          </a:p>
          <a:p>
            <a:pPr lvl="1"/>
            <a:r>
              <a:rPr lang="en-US" sz="1200" i="1" dirty="0"/>
              <a:t> </a:t>
            </a:r>
          </a:p>
          <a:p>
            <a:pPr lvl="1"/>
            <a:r>
              <a:rPr lang="en-US" sz="1200" i="1" dirty="0"/>
              <a:t>“Furthermore, we agree with MediaTek and ZTE that it would be good to indicate the end points for the communications, e.g., by </a:t>
            </a:r>
            <a:r>
              <a:rPr lang="en-US" sz="1200" i="1" u="sng" dirty="0"/>
              <a:t>underlining</a:t>
            </a:r>
            <a:r>
              <a:rPr lang="en-US" sz="1200" i="1" dirty="0"/>
              <a:t> the end points.”</a:t>
            </a:r>
            <a:endParaRPr kumimoji="1" lang="zh-CN" altLang="en-US" sz="1600" i="0" u="none" strike="noStrike" kern="1200" cap="none" spc="0" normalizeH="0" baseline="0" noProof="0" dirty="0" err="1">
              <a:ln>
                <a:noFill/>
              </a:ln>
              <a:effectLst/>
              <a:uLnTx/>
              <a:uFillTx/>
              <a:latin typeface="Arial" panose="020B0604020202020204"/>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352839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副标题 2">
            <a:extLst>
              <a:ext uri="{FF2B5EF4-FFF2-40B4-BE49-F238E27FC236}">
                <a16:creationId xmlns:a16="http://schemas.microsoft.com/office/drawing/2014/main" id="{DA249080-C21C-4FBE-B00F-8FB44629A783}"/>
              </a:ext>
            </a:extLst>
          </p:cNvPr>
          <p:cNvSpPr txBox="1">
            <a:spLocks/>
          </p:cNvSpPr>
          <p:nvPr/>
        </p:nvSpPr>
        <p:spPr>
          <a:xfrm>
            <a:off x="2381" y="146293"/>
            <a:ext cx="12192000" cy="505233"/>
          </a:xfrm>
          <a:prstGeom prst="rect">
            <a:avLst/>
          </a:prstGeom>
        </p:spPr>
        <p:txBody>
          <a:bodyPr anchor="ctr">
            <a:noAutofit/>
          </a:bodyPr>
          <a:lstStyle>
            <a:lvl1pPr defTabSz="1187798">
              <a:lnSpc>
                <a:spcPct val="90000"/>
              </a:lnSpc>
              <a:spcBef>
                <a:spcPct val="0"/>
              </a:spcBef>
              <a:buNone/>
              <a:defRPr sz="2400" b="1" baseline="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1187293" rtl="0" eaLnBrk="1" fontAlgn="auto" latinLnBrk="0" hangingPunct="1">
              <a:lnSpc>
                <a:spcPct val="90000"/>
              </a:lnSpc>
              <a:spcBef>
                <a:spcPct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rPr>
              <a:t>Topic 4-4: Connectivity topology</a:t>
            </a:r>
            <a:endPar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sym typeface="Arial" panose="020B0604020202020204" pitchFamily="34" charset="0"/>
            </a:endParaRPr>
          </a:p>
        </p:txBody>
      </p:sp>
      <p:sp>
        <p:nvSpPr>
          <p:cNvPr id="78" name="文本框 77"/>
          <p:cNvSpPr txBox="1"/>
          <p:nvPr/>
        </p:nvSpPr>
        <p:spPr>
          <a:xfrm>
            <a:off x="378372" y="759614"/>
            <a:ext cx="11375966" cy="5155257"/>
          </a:xfrm>
          <a:prstGeom prst="rect">
            <a:avLst/>
          </a:prstGeom>
          <a:noFill/>
        </p:spPr>
        <p:txBody>
          <a:bodyPr wrap="square" lIns="0" tIns="0" rIns="0" bIns="0" rtlCol="0">
            <a:spAutoFit/>
          </a:bodyPr>
          <a:lstStyle/>
          <a:p>
            <a:pPr>
              <a:defRPr/>
            </a:pPr>
            <a:r>
              <a:rPr lang="en-US" sz="1200" u="sng" dirty="0"/>
              <a:t>Moderator reply:</a:t>
            </a:r>
          </a:p>
          <a:p>
            <a:pPr marL="342900" indent="-342900">
              <a:spcAft>
                <a:spcPts val="600"/>
              </a:spcAft>
              <a:buAutoNum type="arabicPeriod"/>
              <a:defRPr/>
            </a:pPr>
            <a:r>
              <a:rPr lang="en-US" sz="1200" dirty="0"/>
              <a:t>Since by now it should be clear that topologies (2) and (3) are distinguished at least by respectively in (2) not having, or in (3) having direct link between the BS and device, it might be OK to make Ericsson’s </a:t>
            </a:r>
            <a:r>
              <a:rPr lang="en-US" sz="1200" dirty="0">
                <a:solidFill>
                  <a:srgbClr val="3333FF"/>
                </a:solidFill>
              </a:rPr>
              <a:t>change</a:t>
            </a:r>
            <a:r>
              <a:rPr lang="en-US" sz="1200" dirty="0"/>
              <a:t> for assisting UE to assisting node, which is also liked by ZTE.</a:t>
            </a:r>
          </a:p>
          <a:p>
            <a:pPr marL="342900" indent="-342900">
              <a:spcAft>
                <a:spcPts val="600"/>
              </a:spcAft>
              <a:buAutoNum type="arabicPeriod"/>
              <a:defRPr/>
            </a:pPr>
            <a:r>
              <a:rPr lang="en-US" sz="1200" dirty="0"/>
              <a:t>On underlining endpoints, this is more complicated because e.g. topology 3 is triangular (or polygonal), and end points are of questionable meaning before possible down-select within topology 3. Further, we have the FFS on combinations, which might be contradicted if we define an ‘</a:t>
            </a:r>
            <a:r>
              <a:rPr lang="en-US" sz="1200" dirty="0" err="1"/>
              <a:t>end’point</a:t>
            </a:r>
            <a:r>
              <a:rPr lang="en-US" sz="1200" dirty="0"/>
              <a:t> now. The suggestion would be to raise this as a further detail in the next meeting.</a:t>
            </a:r>
          </a:p>
          <a:p>
            <a:pPr marL="342900" indent="-342900">
              <a:spcAft>
                <a:spcPts val="600"/>
              </a:spcAft>
              <a:buAutoNum type="arabicPeriod"/>
              <a:defRPr/>
            </a:pPr>
            <a:r>
              <a:rPr lang="en-US" sz="1200" dirty="0"/>
              <a:t>On the other hand, nearly all other companies are OK to take these further points under the FFSs and NOTEs in the next meeting to delve into more details.</a:t>
            </a:r>
          </a:p>
          <a:p>
            <a:pPr>
              <a:defRPr/>
            </a:pPr>
            <a:r>
              <a:rPr lang="en-US" sz="1200" b="1" u="sng" kern="0" dirty="0">
                <a:latin typeface="Arial" panose="020B0604020202020204" pitchFamily="34" charset="0"/>
                <a:ea typeface="微软雅黑" panose="020B0503020204020204" pitchFamily="34" charset="-122"/>
                <a:cs typeface="Arial" panose="020B0604020202020204" pitchFamily="34" charset="0"/>
              </a:rPr>
              <a:t>Moderator suggests this updated proposal for a try on GTW, and otherwise ask to rely on next meeting’s discussion to handle the comment.</a:t>
            </a:r>
          </a:p>
          <a:p>
            <a:pPr>
              <a:defRPr/>
            </a:pPr>
            <a:endParaRPr lang="en-US" sz="1200" kern="0" dirty="0">
              <a:latin typeface="Arial" panose="020B0604020202020204" pitchFamily="34" charset="0"/>
              <a:ea typeface="微软雅黑" panose="020B0503020204020204" pitchFamily="34" charset="-122"/>
              <a:cs typeface="Arial" panose="020B0604020202020204" pitchFamily="34" charset="0"/>
            </a:endParaRPr>
          </a:p>
          <a:p>
            <a:pPr>
              <a:defRPr/>
            </a:pPr>
            <a:r>
              <a:rPr lang="en-US" sz="1200" b="1" kern="0" dirty="0">
                <a:latin typeface="Arial" panose="020B0604020202020204" pitchFamily="34" charset="0"/>
                <a:ea typeface="微软雅黑" panose="020B0503020204020204" pitchFamily="34" charset="-122"/>
                <a:cs typeface="Arial" panose="020B0604020202020204" pitchFamily="34" charset="0"/>
              </a:rPr>
              <a:t>Proposal 4-4</a:t>
            </a:r>
            <a:r>
              <a:rPr lang="en-US" sz="1200" b="1" kern="0" dirty="0">
                <a:solidFill>
                  <a:srgbClr val="3333FF"/>
                </a:solidFill>
                <a:latin typeface="Arial" panose="020B0604020202020204" pitchFamily="34" charset="0"/>
                <a:ea typeface="微软雅黑" panose="020B0503020204020204" pitchFamily="34" charset="-122"/>
                <a:cs typeface="Arial" panose="020B0604020202020204" pitchFamily="34" charset="0"/>
              </a:rPr>
              <a:t>v2</a:t>
            </a:r>
            <a:r>
              <a:rPr lang="en-US" sz="1200" b="1" kern="0" dirty="0">
                <a:latin typeface="Arial" panose="020B0604020202020204" pitchFamily="34" charset="0"/>
                <a:ea typeface="微软雅黑" panose="020B0503020204020204" pitchFamily="34" charset="-122"/>
                <a:cs typeface="Arial" panose="020B0604020202020204" pitchFamily="34" charset="0"/>
              </a:rPr>
              <a:t>: Define the following topologies as starting points for the next meeting:</a:t>
            </a:r>
          </a:p>
          <a:p>
            <a:pPr marL="742990" lvl="1" indent="-285750">
              <a:buFont typeface="Wingdings" panose="05000000000000000000" pitchFamily="2" charset="2"/>
              <a:buChar char="l"/>
              <a:defRPr/>
            </a:pPr>
            <a:r>
              <a:rPr lang="en-US" sz="1200" kern="0" dirty="0">
                <a:latin typeface="Arial" panose="020B0604020202020204" pitchFamily="34" charset="0"/>
                <a:ea typeface="微软雅黑" panose="020B0503020204020204" pitchFamily="34" charset="-122"/>
                <a:cs typeface="Arial" panose="020B0604020202020204" pitchFamily="34" charset="0"/>
              </a:rPr>
              <a:t>Topology (1): BS &lt;-&gt; Ambient IoT device</a:t>
            </a:r>
          </a:p>
          <a:p>
            <a:pPr marL="1200228" lvl="2" indent="-285750">
              <a:buFont typeface="Courier New" panose="02070309020205020404" pitchFamily="49" charset="0"/>
              <a:buChar char="o"/>
            </a:pPr>
            <a:r>
              <a:rPr lang="en-US" sz="1200" dirty="0"/>
              <a:t>NOTE 1: Includes the possibility of BS Rx and BS Tx in different BSs</a:t>
            </a:r>
          </a:p>
          <a:p>
            <a:pPr marL="742990" lvl="1" indent="-285750">
              <a:buFont typeface="Wingdings" panose="05000000000000000000" pitchFamily="2" charset="2"/>
              <a:buChar char="l"/>
              <a:defRPr/>
            </a:pPr>
            <a:r>
              <a:rPr lang="en-US" sz="1200" kern="0" dirty="0">
                <a:latin typeface="Arial" panose="020B0604020202020204" pitchFamily="34" charset="0"/>
                <a:ea typeface="微软雅黑" panose="020B0503020204020204" pitchFamily="34" charset="-122"/>
                <a:cs typeface="Arial" panose="020B0604020202020204" pitchFamily="34" charset="0"/>
              </a:rPr>
              <a:t>Topology (2): BS &lt;-&gt; Intermediate node &lt;-&gt; Ambient IoT device</a:t>
            </a:r>
          </a:p>
          <a:p>
            <a:pPr marL="1200228" lvl="2" indent="-285750">
              <a:buFont typeface="Courier New" panose="02070309020205020404" pitchFamily="49" charset="0"/>
              <a:buChar char="o"/>
            </a:pPr>
            <a:r>
              <a:rPr lang="en-US" sz="1200" dirty="0"/>
              <a:t>NOTE 1: Intermediate node can be relay, IAB, UE, repeater, etc. which is capable of ambient IoT</a:t>
            </a:r>
          </a:p>
          <a:p>
            <a:pPr marL="742990" lvl="1" indent="-285750">
              <a:buFont typeface="Wingdings" panose="05000000000000000000" pitchFamily="2" charset="2"/>
              <a:buChar char="l"/>
              <a:defRPr/>
            </a:pPr>
            <a:r>
              <a:rPr lang="en-US" sz="1200" kern="0" dirty="0">
                <a:latin typeface="Arial" panose="020B0604020202020204" pitchFamily="34" charset="0"/>
                <a:ea typeface="微软雅黑" panose="020B0503020204020204" pitchFamily="34" charset="-122"/>
                <a:cs typeface="Arial" panose="020B0604020202020204" pitchFamily="34" charset="0"/>
              </a:rPr>
              <a:t>Topology (3): BS &lt;-&gt; assisting</a:t>
            </a:r>
            <a:r>
              <a:rPr lang="en-US" sz="1200" kern="0" dirty="0">
                <a:solidFill>
                  <a:srgbClr val="3333FF"/>
                </a:solidFill>
                <a:latin typeface="Arial" panose="020B0604020202020204" pitchFamily="34" charset="0"/>
                <a:ea typeface="微软雅黑" panose="020B0503020204020204" pitchFamily="34" charset="-122"/>
                <a:cs typeface="Arial" panose="020B0604020202020204" pitchFamily="34" charset="0"/>
              </a:rPr>
              <a:t> </a:t>
            </a:r>
            <a:r>
              <a:rPr lang="en-US" sz="1200" kern="0" dirty="0" err="1">
                <a:solidFill>
                  <a:srgbClr val="3333FF"/>
                </a:solidFill>
                <a:latin typeface="Arial" panose="020B0604020202020204" pitchFamily="34" charset="0"/>
                <a:ea typeface="微软雅黑" panose="020B0503020204020204" pitchFamily="34" charset="-122"/>
                <a:cs typeface="Arial" panose="020B0604020202020204" pitchFamily="34" charset="0"/>
              </a:rPr>
              <a:t>node</a:t>
            </a:r>
            <a:r>
              <a:rPr lang="en-US" sz="1200" strike="dblStrike" kern="0" dirty="0" err="1">
                <a:solidFill>
                  <a:srgbClr val="3333FF"/>
                </a:solidFill>
                <a:latin typeface="Arial" panose="020B0604020202020204" pitchFamily="34" charset="0"/>
                <a:ea typeface="微软雅黑" panose="020B0503020204020204" pitchFamily="34" charset="-122"/>
                <a:cs typeface="Arial" panose="020B0604020202020204" pitchFamily="34" charset="0"/>
              </a:rPr>
              <a:t>UE</a:t>
            </a:r>
            <a:r>
              <a:rPr lang="en-US" sz="1200" kern="0" dirty="0">
                <a:solidFill>
                  <a:srgbClr val="3333FF"/>
                </a:solidFill>
                <a:latin typeface="Arial" panose="020B0604020202020204" pitchFamily="34" charset="0"/>
                <a:ea typeface="微软雅黑" panose="020B0503020204020204" pitchFamily="34" charset="-122"/>
                <a:cs typeface="Arial" panose="020B0604020202020204" pitchFamily="34" charset="0"/>
              </a:rPr>
              <a:t> </a:t>
            </a:r>
            <a:r>
              <a:rPr lang="en-US" sz="1200" kern="0" dirty="0">
                <a:latin typeface="Arial" panose="020B0604020202020204" pitchFamily="34" charset="0"/>
                <a:ea typeface="微软雅黑" panose="020B0503020204020204" pitchFamily="34" charset="-122"/>
                <a:cs typeface="Arial" panose="020B0604020202020204" pitchFamily="34" charset="0"/>
              </a:rPr>
              <a:t>&lt;-&gt; Ambient IoT device &lt;-&gt; BS</a:t>
            </a:r>
          </a:p>
          <a:p>
            <a:pPr marL="1200228" lvl="2" indent="-285750">
              <a:buFont typeface="Courier New" panose="02070309020205020404" pitchFamily="49" charset="0"/>
              <a:buChar char="o"/>
              <a:defRPr/>
            </a:pPr>
            <a:r>
              <a:rPr lang="en-US" sz="1200" dirty="0">
                <a:solidFill>
                  <a:srgbClr val="3333FF"/>
                </a:solidFill>
              </a:rPr>
              <a:t>NOTE 1: Assisting node can be relay, IAB, UE, repeater, etc. which is capable of ambient IoT</a:t>
            </a:r>
          </a:p>
          <a:p>
            <a:pPr marL="1200228" lvl="2" indent="-285750">
              <a:buFont typeface="Courier New" panose="02070309020205020404" pitchFamily="49" charset="0"/>
              <a:buChar char="o"/>
            </a:pPr>
            <a:r>
              <a:rPr lang="en-US" sz="1200" dirty="0"/>
              <a:t>FFS: If the two BS can be different</a:t>
            </a:r>
          </a:p>
          <a:p>
            <a:pPr marL="742990" lvl="1" indent="-285750">
              <a:buFont typeface="Wingdings" panose="05000000000000000000" pitchFamily="2" charset="2"/>
              <a:buChar char="l"/>
              <a:defRPr/>
            </a:pPr>
            <a:r>
              <a:rPr lang="en-US" sz="1200" kern="0" dirty="0">
                <a:latin typeface="Arial" panose="020B0604020202020204" pitchFamily="34" charset="0"/>
                <a:ea typeface="微软雅黑" panose="020B0503020204020204" pitchFamily="34" charset="-122"/>
                <a:cs typeface="Arial" panose="020B0604020202020204" pitchFamily="34" charset="0"/>
              </a:rPr>
              <a:t>Topology (4): UE &lt;-&gt; Ambient IoT device</a:t>
            </a:r>
          </a:p>
          <a:p>
            <a:pPr marL="742990" lvl="1" indent="-285750">
              <a:buFont typeface="Wingdings" panose="05000000000000000000" pitchFamily="2" charset="2"/>
              <a:buChar char="l"/>
              <a:defRPr/>
            </a:pPr>
            <a:r>
              <a:rPr lang="en-US" sz="1200" kern="0" dirty="0">
                <a:latin typeface="Arial" panose="020B0604020202020204" pitchFamily="34" charset="0"/>
                <a:ea typeface="微软雅黑" panose="020B0503020204020204" pitchFamily="34" charset="-122"/>
                <a:cs typeface="Arial" panose="020B0604020202020204" pitchFamily="34" charset="0"/>
              </a:rPr>
              <a:t>FFS: Topology (5) UE &lt;-&gt; Ambient IoT device &lt;-&gt; {BS or UE}</a:t>
            </a:r>
          </a:p>
          <a:p>
            <a:r>
              <a:rPr lang="en-US" sz="1200" b="1" i="1" dirty="0"/>
              <a:t> </a:t>
            </a:r>
            <a:endParaRPr lang="en-US" sz="1200" dirty="0"/>
          </a:p>
          <a:p>
            <a:pPr lvl="1">
              <a:spcAft>
                <a:spcPts val="600"/>
              </a:spcAft>
            </a:pPr>
            <a:r>
              <a:rPr lang="en-US" sz="1200" dirty="0"/>
              <a:t>NOTE: For potential topology (5), discuss its relation with other topologies, its necessity, etc. in RAN#99.</a:t>
            </a:r>
          </a:p>
          <a:p>
            <a:pPr lvl="1">
              <a:spcAft>
                <a:spcPts val="600"/>
              </a:spcAft>
            </a:pPr>
            <a:r>
              <a:rPr lang="en-US" sz="1200" dirty="0"/>
              <a:t>NOTE: For all topologies: The Ambient IoT device may be provided with carrier wave from another node(s) either inside or outside the topology</a:t>
            </a:r>
          </a:p>
          <a:p>
            <a:pPr lvl="1">
              <a:spcAft>
                <a:spcPts val="600"/>
              </a:spcAft>
            </a:pPr>
            <a:r>
              <a:rPr lang="en-US" sz="1200" dirty="0"/>
              <a:t>NOTE: For all topologies: The links in each topology may be bidirectional or unidirectional</a:t>
            </a:r>
          </a:p>
          <a:p>
            <a:pPr lvl="1">
              <a:spcAft>
                <a:spcPts val="600"/>
              </a:spcAft>
            </a:pPr>
            <a:r>
              <a:rPr lang="en-US" sz="1200" dirty="0"/>
              <a:t>FFS: Whether to consider combination of different topologies in the study.</a:t>
            </a:r>
          </a:p>
          <a:p>
            <a:pPr lvl="1">
              <a:spcAft>
                <a:spcPts val="600"/>
              </a:spcAft>
            </a:pPr>
            <a:r>
              <a:rPr lang="en-US" sz="1200" dirty="0"/>
              <a:t>FFS: BS, UE, or assisting </a:t>
            </a:r>
            <a:r>
              <a:rPr lang="en-US" sz="1200" kern="0" dirty="0" err="1">
                <a:solidFill>
                  <a:srgbClr val="3333FF"/>
                </a:solidFill>
                <a:latin typeface="Arial" panose="020B0604020202020204" pitchFamily="34" charset="0"/>
                <a:ea typeface="微软雅黑" panose="020B0503020204020204" pitchFamily="34" charset="-122"/>
                <a:cs typeface="Arial" panose="020B0604020202020204" pitchFamily="34" charset="0"/>
              </a:rPr>
              <a:t>node</a:t>
            </a:r>
            <a:r>
              <a:rPr lang="en-US" sz="1200" strike="dblStrike" kern="0" dirty="0" err="1">
                <a:solidFill>
                  <a:srgbClr val="3333FF"/>
                </a:solidFill>
                <a:latin typeface="Arial" panose="020B0604020202020204" pitchFamily="34" charset="0"/>
                <a:ea typeface="微软雅黑" panose="020B0503020204020204" pitchFamily="34" charset="-122"/>
                <a:cs typeface="Arial" panose="020B0604020202020204" pitchFamily="34" charset="0"/>
              </a:rPr>
              <a:t>UE</a:t>
            </a:r>
            <a:r>
              <a:rPr lang="en-US" sz="1200" kern="0" dirty="0">
                <a:solidFill>
                  <a:srgbClr val="3333FF"/>
                </a:solidFill>
                <a:latin typeface="Arial" panose="020B0604020202020204" pitchFamily="34" charset="0"/>
                <a:ea typeface="微软雅黑" panose="020B0503020204020204" pitchFamily="34" charset="-122"/>
                <a:cs typeface="Arial" panose="020B0604020202020204" pitchFamily="34" charset="0"/>
              </a:rPr>
              <a:t> </a:t>
            </a:r>
            <a:r>
              <a:rPr lang="en-US" sz="1200" dirty="0"/>
              <a:t>could be multiple BSs, UEs or assisting </a:t>
            </a:r>
            <a:r>
              <a:rPr lang="en-US" sz="1200" kern="0" dirty="0" err="1">
                <a:solidFill>
                  <a:srgbClr val="3333FF"/>
                </a:solidFill>
                <a:latin typeface="Arial" panose="020B0604020202020204" pitchFamily="34" charset="0"/>
                <a:ea typeface="微软雅黑" panose="020B0503020204020204" pitchFamily="34" charset="-122"/>
                <a:cs typeface="Arial" panose="020B0604020202020204" pitchFamily="34" charset="0"/>
              </a:rPr>
              <a:t>nodes</a:t>
            </a:r>
            <a:r>
              <a:rPr lang="en-US" sz="1200" strike="dblStrike" kern="0" dirty="0" err="1">
                <a:solidFill>
                  <a:srgbClr val="3333FF"/>
                </a:solidFill>
                <a:latin typeface="Arial" panose="020B0604020202020204" pitchFamily="34" charset="0"/>
                <a:ea typeface="微软雅黑" panose="020B0503020204020204" pitchFamily="34" charset="-122"/>
                <a:cs typeface="Arial" panose="020B0604020202020204" pitchFamily="34" charset="0"/>
              </a:rPr>
              <a:t>UEs</a:t>
            </a:r>
            <a:r>
              <a:rPr lang="en-US" sz="1200" dirty="0"/>
              <a:t>, respectively.</a:t>
            </a:r>
          </a:p>
        </p:txBody>
      </p:sp>
    </p:spTree>
    <p:extLst>
      <p:ext uri="{BB962C8B-B14F-4D97-AF65-F5344CB8AC3E}">
        <p14:creationId xmlns:p14="http://schemas.microsoft.com/office/powerpoint/2010/main" val="2986365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副标题 2">
            <a:extLst>
              <a:ext uri="{FF2B5EF4-FFF2-40B4-BE49-F238E27FC236}">
                <a16:creationId xmlns:a16="http://schemas.microsoft.com/office/drawing/2014/main" id="{DA249080-C21C-4FBE-B00F-8FB44629A783}"/>
              </a:ext>
            </a:extLst>
          </p:cNvPr>
          <p:cNvSpPr txBox="1">
            <a:spLocks/>
          </p:cNvSpPr>
          <p:nvPr/>
        </p:nvSpPr>
        <p:spPr>
          <a:xfrm>
            <a:off x="2381" y="146293"/>
            <a:ext cx="12192000" cy="505233"/>
          </a:xfrm>
          <a:prstGeom prst="rect">
            <a:avLst/>
          </a:prstGeom>
        </p:spPr>
        <p:txBody>
          <a:bodyPr anchor="ctr">
            <a:noAutofit/>
          </a:bodyPr>
          <a:lstStyle>
            <a:lvl1pPr defTabSz="1187798">
              <a:lnSpc>
                <a:spcPct val="90000"/>
              </a:lnSpc>
              <a:spcBef>
                <a:spcPct val="0"/>
              </a:spcBef>
              <a:buNone/>
              <a:defRPr sz="2400" b="1" baseline="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1187293" rtl="0" eaLnBrk="1" fontAlgn="auto" latinLnBrk="0" hangingPunct="1">
              <a:lnSpc>
                <a:spcPct val="90000"/>
              </a:lnSpc>
              <a:spcBef>
                <a:spcPct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rPr>
              <a:t>Status Report and List of Agreements</a:t>
            </a:r>
            <a:endPar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sym typeface="Arial" panose="020B0604020202020204" pitchFamily="34" charset="0"/>
            </a:endParaRPr>
          </a:p>
        </p:txBody>
      </p:sp>
      <p:sp>
        <p:nvSpPr>
          <p:cNvPr id="78" name="文本框 77"/>
          <p:cNvSpPr txBox="1"/>
          <p:nvPr/>
        </p:nvSpPr>
        <p:spPr>
          <a:xfrm>
            <a:off x="378372" y="759614"/>
            <a:ext cx="11375966" cy="323678"/>
          </a:xfrm>
          <a:prstGeom prst="rect">
            <a:avLst/>
          </a:prstGeom>
          <a:noFill/>
        </p:spPr>
        <p:txBody>
          <a:bodyPr wrap="square" lIns="0" tIns="0" rIns="0" bIns="0" rtlCol="0">
            <a:spAutoFit/>
          </a:bodyPr>
          <a:lstStyle/>
          <a:p>
            <a:pPr marL="285750" indent="-285750">
              <a:lnSpc>
                <a:spcPct val="150000"/>
              </a:lnSpc>
              <a:buFont typeface="Wingdings" panose="05000000000000000000" pitchFamily="2" charset="2"/>
              <a:buChar char="l"/>
              <a:defRPr/>
            </a:pPr>
            <a:r>
              <a:rPr kumimoji="1" lang="en-US" altLang="zh-CN" sz="1600" dirty="0">
                <a:ea typeface="Microsoft YaHei" panose="020B0503020204020204" pitchFamily="34" charset="-122"/>
                <a:cs typeface="Arial" panose="020B0604020202020204" pitchFamily="34" charset="0"/>
              </a:rPr>
              <a:t>No comments were received to the SR in RP-223395, so it can be noted.</a:t>
            </a:r>
          </a:p>
        </p:txBody>
      </p:sp>
    </p:spTree>
    <p:extLst>
      <p:ext uri="{BB962C8B-B14F-4D97-AF65-F5344CB8AC3E}">
        <p14:creationId xmlns:p14="http://schemas.microsoft.com/office/powerpoint/2010/main" val="1203942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副标题 2">
            <a:extLst>
              <a:ext uri="{FF2B5EF4-FFF2-40B4-BE49-F238E27FC236}">
                <a16:creationId xmlns:a16="http://schemas.microsoft.com/office/drawing/2014/main" id="{DA249080-C21C-4FBE-B00F-8FB44629A783}"/>
              </a:ext>
            </a:extLst>
          </p:cNvPr>
          <p:cNvSpPr txBox="1">
            <a:spLocks/>
          </p:cNvSpPr>
          <p:nvPr/>
        </p:nvSpPr>
        <p:spPr>
          <a:xfrm>
            <a:off x="2381" y="146293"/>
            <a:ext cx="12192000" cy="505233"/>
          </a:xfrm>
          <a:prstGeom prst="rect">
            <a:avLst/>
          </a:prstGeom>
        </p:spPr>
        <p:txBody>
          <a:bodyPr anchor="ctr">
            <a:noAutofit/>
          </a:bodyPr>
          <a:lstStyle>
            <a:lvl1pPr defTabSz="1187798">
              <a:lnSpc>
                <a:spcPct val="90000"/>
              </a:lnSpc>
              <a:spcBef>
                <a:spcPct val="0"/>
              </a:spcBef>
              <a:buNone/>
              <a:defRPr sz="2400" b="1" baseline="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1187293" rtl="0" eaLnBrk="1" fontAlgn="auto" latinLnBrk="0" hangingPunct="1">
              <a:lnSpc>
                <a:spcPct val="90000"/>
              </a:lnSpc>
              <a:spcBef>
                <a:spcPct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rPr>
              <a:t>Endorsements at end of final round (declared by Chair)</a:t>
            </a:r>
            <a:endPar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sym typeface="Arial" panose="020B0604020202020204" pitchFamily="34" charset="0"/>
            </a:endParaRPr>
          </a:p>
        </p:txBody>
      </p:sp>
      <p:sp>
        <p:nvSpPr>
          <p:cNvPr id="78" name="文本框 77"/>
          <p:cNvSpPr txBox="1"/>
          <p:nvPr/>
        </p:nvSpPr>
        <p:spPr>
          <a:xfrm>
            <a:off x="378372" y="1374469"/>
            <a:ext cx="11375966" cy="2769989"/>
          </a:xfrm>
          <a:prstGeom prst="rect">
            <a:avLst/>
          </a:prstGeom>
          <a:noFill/>
        </p:spPr>
        <p:txBody>
          <a:bodyPr wrap="square" lIns="0" tIns="0" rIns="0" bIns="0" rtlCol="0">
            <a:spAutoFit/>
          </a:bodyPr>
          <a:lstStyle/>
          <a:p>
            <a:pPr marL="342900" lvl="0" indent="-342900">
              <a:spcAft>
                <a:spcPts val="0"/>
              </a:spcAft>
              <a:buFont typeface="Symbol" panose="05050102010706020507" pitchFamily="18" charset="2"/>
              <a:buChar char=""/>
            </a:pPr>
            <a:r>
              <a:rPr lang="en-US" dirty="0">
                <a:latin typeface="Calibri" panose="020F0502020204030204" pitchFamily="34" charset="0"/>
                <a:ea typeface="Times New Roman" panose="02020603050405020304" pitchFamily="18" charset="0"/>
                <a:cs typeface="Times New Roman" panose="02020603050405020304" pitchFamily="18" charset="0"/>
              </a:rPr>
              <a:t>Proposal 1-v2, in section 2.6. (Agree TR skeleton)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spcAft>
                <a:spcPts val="0"/>
              </a:spcAft>
              <a:buFont typeface="Courier New" panose="02070309020205020404" pitchFamily="49" charset="0"/>
              <a:buChar char="o"/>
            </a:pPr>
            <a:r>
              <a:rPr lang="en-US" dirty="0">
                <a:latin typeface="Calibri" panose="020F0502020204030204" pitchFamily="34" charset="0"/>
                <a:ea typeface="Times New Roman" panose="02020603050405020304" pitchFamily="18" charset="0"/>
              </a:rPr>
              <a:t>TR skeleton is available in inbox in RP-223526</a:t>
            </a:r>
            <a:endParaRPr lang="en-US" dirty="0">
              <a:latin typeface="Calibri" panose="020F0502020204030204" pitchFamily="34" charset="0"/>
              <a:ea typeface="Calibri" panose="020F0502020204030204" pitchFamily="34" charset="0"/>
            </a:endParaRPr>
          </a:p>
          <a:p>
            <a:pPr marL="342900" lvl="0" indent="-342900">
              <a:spcAft>
                <a:spcPts val="0"/>
              </a:spcAft>
              <a:buFont typeface="Symbol" panose="05050102010706020507" pitchFamily="18" charset="2"/>
              <a:buChar char=""/>
            </a:pPr>
            <a:r>
              <a:rPr lang="en-US" dirty="0">
                <a:latin typeface="Calibri" panose="020F0502020204030204" pitchFamily="34" charset="0"/>
                <a:ea typeface="Times New Roman" panose="02020603050405020304" pitchFamily="18" charset="0"/>
                <a:cs typeface="Times New Roman" panose="02020603050405020304" pitchFamily="18" charset="0"/>
              </a:rPr>
              <a:t>Proposal 2, in section 3.6 (Handling of SA1 use cases)</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Symbol" panose="05050102010706020507" pitchFamily="18" charset="2"/>
              <a:buChar char=""/>
            </a:pPr>
            <a:r>
              <a:rPr lang="en-US" dirty="0">
                <a:latin typeface="Calibri" panose="020F0502020204030204" pitchFamily="34" charset="0"/>
                <a:ea typeface="Times New Roman" panose="02020603050405020304" pitchFamily="18" charset="0"/>
                <a:cs typeface="Times New Roman" panose="02020603050405020304" pitchFamily="18" charset="0"/>
              </a:rPr>
              <a:t>Conclusion 3-2 and Proposal 3-1 in section 4.6 (Deployment scenarios table)</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0"/>
              </a:spcAft>
              <a:buFont typeface="Symbol" panose="05050102010706020507" pitchFamily="18" charset="2"/>
              <a:buChar char=""/>
            </a:pPr>
            <a:r>
              <a:rPr lang="en-US" dirty="0">
                <a:latin typeface="Calibri" panose="020F0502020204030204" pitchFamily="34" charset="0"/>
                <a:ea typeface="Times New Roman" panose="02020603050405020304" pitchFamily="18" charset="0"/>
                <a:cs typeface="Times New Roman" panose="02020603050405020304" pitchFamily="18" charset="0"/>
              </a:rPr>
              <a:t>In Section 4 (Deployment scenario characteristics)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spcAft>
                <a:spcPts val="0"/>
              </a:spcAft>
              <a:buFont typeface="Courier New" panose="02070309020205020404" pitchFamily="49" charset="0"/>
              <a:buChar char="o"/>
            </a:pPr>
            <a:r>
              <a:rPr lang="en-US" dirty="0">
                <a:latin typeface="Calibri" panose="020F0502020204030204" pitchFamily="34" charset="0"/>
                <a:ea typeface="Times New Roman" panose="02020603050405020304" pitchFamily="18" charset="0"/>
              </a:rPr>
              <a:t>Proposal 4-1v2, in section 5.1.6 (Environment)</a:t>
            </a:r>
            <a:endParaRPr lang="en-US" dirty="0">
              <a:latin typeface="Calibri" panose="020F0502020204030204" pitchFamily="34" charset="0"/>
              <a:ea typeface="Calibri" panose="020F0502020204030204" pitchFamily="34" charset="0"/>
            </a:endParaRPr>
          </a:p>
          <a:p>
            <a:pPr marL="742950" lvl="1" indent="-285750">
              <a:spcAft>
                <a:spcPts val="0"/>
              </a:spcAft>
              <a:buFont typeface="Courier New" panose="02070309020205020404" pitchFamily="49" charset="0"/>
              <a:buChar char="o"/>
            </a:pPr>
            <a:r>
              <a:rPr lang="en-US" dirty="0">
                <a:latin typeface="Calibri" panose="020F0502020204030204" pitchFamily="34" charset="0"/>
                <a:ea typeface="Times New Roman" panose="02020603050405020304" pitchFamily="18" charset="0"/>
              </a:rPr>
              <a:t>Proposal 4-2 in section 5.2.5 (Basestation characteristic)</a:t>
            </a:r>
            <a:endParaRPr lang="en-US" dirty="0">
              <a:latin typeface="Calibri" panose="020F0502020204030204" pitchFamily="34" charset="0"/>
              <a:ea typeface="Calibri" panose="020F0502020204030204" pitchFamily="34" charset="0"/>
            </a:endParaRPr>
          </a:p>
          <a:p>
            <a:pPr marL="742950" lvl="1" indent="-285750">
              <a:spcAft>
                <a:spcPts val="0"/>
              </a:spcAft>
              <a:buFont typeface="Courier New" panose="02070309020205020404" pitchFamily="49" charset="0"/>
              <a:buChar char="o"/>
            </a:pPr>
            <a:r>
              <a:rPr lang="en-US" dirty="0">
                <a:latin typeface="Calibri" panose="020F0502020204030204" pitchFamily="34" charset="0"/>
                <a:ea typeface="Times New Roman" panose="02020603050405020304" pitchFamily="18" charset="0"/>
              </a:rPr>
              <a:t>Proposal 4-3a in section 5.3.5 (on in-band, guard-band, standalone band)</a:t>
            </a:r>
            <a:endParaRPr lang="en-US" dirty="0">
              <a:latin typeface="Calibri" panose="020F0502020204030204" pitchFamily="34" charset="0"/>
              <a:ea typeface="Calibri" panose="020F0502020204030204" pitchFamily="34" charset="0"/>
            </a:endParaRPr>
          </a:p>
          <a:p>
            <a:pPr marL="742950" lvl="1" indent="-285750">
              <a:spcAft>
                <a:spcPts val="0"/>
              </a:spcAft>
              <a:buFont typeface="Courier New" panose="02070309020205020404" pitchFamily="49" charset="0"/>
              <a:buChar char="o"/>
            </a:pPr>
            <a:r>
              <a:rPr lang="en-US" dirty="0">
                <a:latin typeface="Calibri" panose="020F0502020204030204" pitchFamily="34" charset="0"/>
                <a:ea typeface="Times New Roman" panose="02020603050405020304" pitchFamily="18" charset="0"/>
              </a:rPr>
              <a:t>Proposal 4-5, in section 5.5.5 (Spectrum)</a:t>
            </a:r>
            <a:endParaRPr lang="en-US" dirty="0">
              <a:latin typeface="Calibri" panose="020F0502020204030204" pitchFamily="34" charset="0"/>
              <a:ea typeface="Calibri" panose="020F0502020204030204" pitchFamily="34" charset="0"/>
            </a:endParaRPr>
          </a:p>
          <a:p>
            <a:pPr marL="742950" lvl="1" indent="-285750">
              <a:spcAft>
                <a:spcPts val="0"/>
              </a:spcAft>
              <a:buFont typeface="Courier New" panose="02070309020205020404" pitchFamily="49" charset="0"/>
              <a:buChar char="o"/>
            </a:pPr>
            <a:r>
              <a:rPr lang="en-US" dirty="0">
                <a:latin typeface="Calibri" panose="020F0502020204030204" pitchFamily="34" charset="0"/>
                <a:ea typeface="Times New Roman" panose="02020603050405020304" pitchFamily="18" charset="0"/>
              </a:rPr>
              <a:t>Conclusion 4-6 in section 5.6.5 (Traffic assumption)</a:t>
            </a:r>
            <a:endParaRPr lang="en-US"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4178111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815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副标题 2">
            <a:extLst>
              <a:ext uri="{FF2B5EF4-FFF2-40B4-BE49-F238E27FC236}">
                <a16:creationId xmlns:a16="http://schemas.microsoft.com/office/drawing/2014/main" id="{DA249080-C21C-4FBE-B00F-8FB44629A783}"/>
              </a:ext>
            </a:extLst>
          </p:cNvPr>
          <p:cNvSpPr txBox="1">
            <a:spLocks/>
          </p:cNvSpPr>
          <p:nvPr/>
        </p:nvSpPr>
        <p:spPr>
          <a:xfrm>
            <a:off x="2381" y="146293"/>
            <a:ext cx="12192000" cy="505233"/>
          </a:xfrm>
          <a:prstGeom prst="rect">
            <a:avLst/>
          </a:prstGeom>
        </p:spPr>
        <p:txBody>
          <a:bodyPr anchor="ctr">
            <a:noAutofit/>
          </a:bodyPr>
          <a:lstStyle>
            <a:lvl1pPr defTabSz="1187798">
              <a:lnSpc>
                <a:spcPct val="90000"/>
              </a:lnSpc>
              <a:spcBef>
                <a:spcPct val="0"/>
              </a:spcBef>
              <a:buNone/>
              <a:defRPr sz="2400" b="1" baseline="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1187293" rtl="0" eaLnBrk="1" fontAlgn="auto" latinLnBrk="0" hangingPunct="1">
              <a:lnSpc>
                <a:spcPct val="90000"/>
              </a:lnSpc>
              <a:spcBef>
                <a:spcPct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rPr>
              <a:t>Topic 4-4 annex: Connectivity topology</a:t>
            </a:r>
            <a:endParaRPr kumimoji="0" lang="en-US" altLang="zh-CN" sz="2800" b="1" i="0" u="none" strike="noStrike" kern="1200" cap="none" spc="0" normalizeH="0" baseline="0" noProof="0" dirty="0">
              <a:ln>
                <a:noFill/>
              </a:ln>
              <a:solidFill>
                <a:srgbClr val="C00000"/>
              </a:solidFill>
              <a:effectLst/>
              <a:uLnTx/>
              <a:uFillTx/>
              <a:latin typeface="Calibri" panose="020F0502020204030204" pitchFamily="34" charset="0"/>
              <a:ea typeface="黑体" panose="02010609060101010101" pitchFamily="49" charset="-122"/>
              <a:cs typeface="Calibri" panose="020F0502020204030204" pitchFamily="34" charset="0"/>
              <a:sym typeface="Arial" panose="020B0604020202020204" pitchFamily="34" charset="0"/>
            </a:endParaRPr>
          </a:p>
        </p:txBody>
      </p:sp>
      <p:sp>
        <p:nvSpPr>
          <p:cNvPr id="78" name="文本框 77"/>
          <p:cNvSpPr txBox="1"/>
          <p:nvPr/>
        </p:nvSpPr>
        <p:spPr>
          <a:xfrm>
            <a:off x="378372" y="759614"/>
            <a:ext cx="11375966" cy="1384995"/>
          </a:xfrm>
          <a:prstGeom prst="rect">
            <a:avLst/>
          </a:prstGeom>
          <a:noFill/>
        </p:spPr>
        <p:txBody>
          <a:bodyPr wrap="square" lIns="0" tIns="0" rIns="0" bIns="0" rtlCol="0">
            <a:spAutoFit/>
          </a:bodyPr>
          <a:lstStyle/>
          <a:p>
            <a:pPr>
              <a:defRPr/>
            </a:pPr>
            <a:r>
              <a:rPr lang="en-US" dirty="0"/>
              <a:t>Just for information, these figures are generalized ways to show Topology 2 and Topology 3.</a:t>
            </a:r>
          </a:p>
          <a:p>
            <a:pPr>
              <a:defRPr/>
            </a:pPr>
            <a:r>
              <a:rPr lang="en-US" u="sng" dirty="0"/>
              <a:t>Please do not be worried. They are not for agreement today.</a:t>
            </a:r>
          </a:p>
          <a:p>
            <a:pPr>
              <a:defRPr/>
            </a:pPr>
            <a:endParaRPr lang="en-US" dirty="0"/>
          </a:p>
          <a:p>
            <a:pPr>
              <a:defRPr/>
            </a:pPr>
            <a:endParaRPr lang="en-US" dirty="0"/>
          </a:p>
          <a:p>
            <a:pPr>
              <a:defRPr/>
            </a:pPr>
            <a:endParaRPr lang="en-US" dirty="0"/>
          </a:p>
        </p:txBody>
      </p:sp>
      <p:sp>
        <p:nvSpPr>
          <p:cNvPr id="6" name="文本框 77">
            <a:extLst>
              <a:ext uri="{FF2B5EF4-FFF2-40B4-BE49-F238E27FC236}">
                <a16:creationId xmlns:a16="http://schemas.microsoft.com/office/drawing/2014/main" id="{B688CD5B-FDD9-4820-A6F2-6EF56FAECFDC}"/>
              </a:ext>
            </a:extLst>
          </p:cNvPr>
          <p:cNvSpPr txBox="1"/>
          <p:nvPr/>
        </p:nvSpPr>
        <p:spPr>
          <a:xfrm>
            <a:off x="1949670" y="4574258"/>
            <a:ext cx="1416269" cy="1107996"/>
          </a:xfrm>
          <a:prstGeom prst="rect">
            <a:avLst/>
          </a:prstGeom>
          <a:noFill/>
        </p:spPr>
        <p:txBody>
          <a:bodyPr wrap="square" lIns="0" tIns="0" rIns="0" bIns="0" rtlCol="0">
            <a:spAutoFit/>
          </a:bodyPr>
          <a:lstStyle/>
          <a:p>
            <a:pPr>
              <a:defRPr/>
            </a:pPr>
            <a:r>
              <a:rPr lang="en-US" u="sng" dirty="0"/>
              <a:t>Topology (2)</a:t>
            </a:r>
            <a:endParaRPr lang="en-US" dirty="0"/>
          </a:p>
          <a:p>
            <a:pPr>
              <a:defRPr/>
            </a:pPr>
            <a:endParaRPr lang="en-US" dirty="0"/>
          </a:p>
          <a:p>
            <a:pPr>
              <a:defRPr/>
            </a:pPr>
            <a:endParaRPr lang="en-US" dirty="0"/>
          </a:p>
          <a:p>
            <a:pPr>
              <a:defRPr/>
            </a:pPr>
            <a:endParaRPr lang="en-US" dirty="0"/>
          </a:p>
        </p:txBody>
      </p:sp>
      <p:sp>
        <p:nvSpPr>
          <p:cNvPr id="7" name="文本框 77">
            <a:extLst>
              <a:ext uri="{FF2B5EF4-FFF2-40B4-BE49-F238E27FC236}">
                <a16:creationId xmlns:a16="http://schemas.microsoft.com/office/drawing/2014/main" id="{C108541F-B382-4FD7-9E90-67FF7C2DCCD4}"/>
              </a:ext>
            </a:extLst>
          </p:cNvPr>
          <p:cNvSpPr txBox="1"/>
          <p:nvPr/>
        </p:nvSpPr>
        <p:spPr>
          <a:xfrm>
            <a:off x="8584325" y="4574258"/>
            <a:ext cx="1797268" cy="553998"/>
          </a:xfrm>
          <a:prstGeom prst="rect">
            <a:avLst/>
          </a:prstGeom>
          <a:noFill/>
        </p:spPr>
        <p:txBody>
          <a:bodyPr wrap="square" lIns="0" tIns="0" rIns="0" bIns="0" rtlCol="0">
            <a:spAutoFit/>
          </a:bodyPr>
          <a:lstStyle/>
          <a:p>
            <a:pPr>
              <a:defRPr/>
            </a:pPr>
            <a:r>
              <a:rPr lang="en-US" u="sng" dirty="0"/>
              <a:t>Topology (3)</a:t>
            </a:r>
            <a:endParaRPr lang="en-US" dirty="0"/>
          </a:p>
          <a:p>
            <a:pPr>
              <a:defRPr/>
            </a:pPr>
            <a:endParaRPr lang="en-US" dirty="0"/>
          </a:p>
        </p:txBody>
      </p:sp>
      <p:pic>
        <p:nvPicPr>
          <p:cNvPr id="2" name="图片 1"/>
          <p:cNvPicPr>
            <a:picLocks noChangeAspect="1"/>
          </p:cNvPicPr>
          <p:nvPr/>
        </p:nvPicPr>
        <p:blipFill>
          <a:blip r:embed="rId2"/>
          <a:stretch>
            <a:fillRect/>
          </a:stretch>
        </p:blipFill>
        <p:spPr>
          <a:xfrm>
            <a:off x="378372" y="2144609"/>
            <a:ext cx="5048955" cy="2172003"/>
          </a:xfrm>
          <a:prstGeom prst="rect">
            <a:avLst/>
          </a:prstGeom>
        </p:spPr>
      </p:pic>
      <p:pic>
        <p:nvPicPr>
          <p:cNvPr id="3" name="图片 2"/>
          <p:cNvPicPr>
            <a:picLocks noChangeAspect="1"/>
          </p:cNvPicPr>
          <p:nvPr/>
        </p:nvPicPr>
        <p:blipFill>
          <a:blip r:embed="rId3"/>
          <a:stretch>
            <a:fillRect/>
          </a:stretch>
        </p:blipFill>
        <p:spPr>
          <a:xfrm>
            <a:off x="6878998" y="2144609"/>
            <a:ext cx="4353533" cy="2238687"/>
          </a:xfrm>
          <a:prstGeom prst="rect">
            <a:avLst/>
          </a:prstGeom>
        </p:spPr>
      </p:pic>
    </p:spTree>
    <p:extLst>
      <p:ext uri="{BB962C8B-B14F-4D97-AF65-F5344CB8AC3E}">
        <p14:creationId xmlns:p14="http://schemas.microsoft.com/office/powerpoint/2010/main" val="2490139382"/>
      </p:ext>
    </p:extLst>
  </p:cSld>
  <p:clrMapOvr>
    <a:masterClrMapping/>
  </p:clrMapOvr>
</p:sld>
</file>

<file path=ppt/theme/theme1.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BD6C002A-145D-48C4-BC37-8F185842FDD8}"/>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19CE10E0-DEB1-4025-A926-EA35B177B1A8}"/>
    </a:ext>
  </a:extLst>
</a:theme>
</file>

<file path=ppt/theme/theme3.xml><?xml version="1.0" encoding="utf-8"?>
<a:theme xmlns:a="http://schemas.openxmlformats.org/drawingml/2006/main" name="3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lgn="l">
          <a:defRPr kumimoji="1" sz="1200" dirty="0" smtClean="0">
            <a:solidFill>
              <a:srgbClr val="000000"/>
            </a:solidFill>
            <a:latin typeface="Huawei Sans" panose="020C0503030203020204" pitchFamily="34" charset="0"/>
            <a:ea typeface="Microsoft YaHei" panose="020B0503020204020204" pitchFamily="34" charset="-122"/>
            <a:cs typeface="Huawei Sans" panose="020C0503030203020204" pitchFamily="34" charset="0"/>
          </a:defRPr>
        </a:defPPr>
      </a:lstStyle>
    </a:txDef>
  </a:objectDefaults>
  <a:extraClrSchemeLst/>
  <a:extLst>
    <a:ext uri="{05A4C25C-085E-4340-85A3-A5531E510DB2}">
      <thm15:themeFamily xmlns:thm15="http://schemas.microsoft.com/office/thememl/2012/main" name="演示文稿4" id="{9BC618F8-8E64-4400-8C40-D2BD64B3E9E7}" vid="{7051439E-9303-4376-88EF-F87A0107B41A}"/>
    </a:ext>
  </a:extLst>
</a:theme>
</file>

<file path=ppt/theme/theme4.xml><?xml version="1.0" encoding="utf-8"?>
<a:theme xmlns:a="http://schemas.openxmlformats.org/drawingml/2006/main" name="5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5.xml><?xml version="1.0" encoding="utf-8"?>
<a:theme xmlns:a="http://schemas.openxmlformats.org/drawingml/2006/main" name="8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6.xml><?xml version="1.0" encoding="utf-8"?>
<a:theme xmlns:a="http://schemas.openxmlformats.org/drawingml/2006/main" name="2_Title Slide">
  <a:themeElements>
    <a:clrScheme name="updated">
      <a:dk1>
        <a:srgbClr val="1D1D1A"/>
      </a:dk1>
      <a:lt1>
        <a:srgbClr val="1D1D1A"/>
      </a:lt1>
      <a:dk2>
        <a:srgbClr val="FFFFFF"/>
      </a:dk2>
      <a:lt2>
        <a:srgbClr val="FFFFFF"/>
      </a:lt2>
      <a:accent1>
        <a:srgbClr val="C7000A"/>
      </a:accent1>
      <a:accent2>
        <a:srgbClr val="C8102E"/>
      </a:accent2>
      <a:accent3>
        <a:srgbClr val="EA594F"/>
      </a:accent3>
      <a:accent4>
        <a:srgbClr val="F8B53C"/>
      </a:accent4>
      <a:accent5>
        <a:srgbClr val="231815"/>
      </a:accent5>
      <a:accent6>
        <a:srgbClr val="595757"/>
      </a:accent6>
      <a:hlink>
        <a:srgbClr val="898989"/>
      </a:hlink>
      <a:folHlink>
        <a:srgbClr val="B5B5B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7000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err="1" smtClean="0">
            <a:solidFill>
              <a:srgbClr val="575756"/>
            </a:solidFill>
            <a:latin typeface="+mj-lt"/>
            <a:ea typeface="Microsoft YaHei" panose="020B0503020204020204" pitchFamily="34" charset="-122"/>
          </a:defRPr>
        </a:defPPr>
      </a:lstStyle>
    </a:txDef>
  </a:objectDefaults>
  <a:extraClrSchemeLst/>
  <a:extLst>
    <a:ext uri="{05A4C25C-085E-4340-85A3-A5531E510DB2}">
      <thm15:themeFamily xmlns:thm15="http://schemas.microsoft.com/office/thememl/2012/main" name="PPT Template.pptx" id="{50EE9D7B-52F1-4E52-90B2-97E83AAB7C50}" vid="{F364243C-9BB5-4388-B9BF-348954EDE397}"/>
    </a:ext>
  </a:extLst>
</a:theme>
</file>

<file path=ppt/theme/theme7.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17149234-29ED-4314-ACAE-93E65A423D66}" vid="{2931AE9F-5566-4899-9DA8-1C4A07D2E9C0}"/>
    </a:ext>
  </a:extLst>
</a:theme>
</file>

<file path=ppt/theme/theme8.xml><?xml version="1.0" encoding="utf-8"?>
<a:theme xmlns:a="http://schemas.openxmlformats.org/drawingml/2006/main" name="2_Custom Design">
  <a:themeElements>
    <a:clrScheme name="自定义 4">
      <a:dk1>
        <a:srgbClr val="2D2015"/>
      </a:dk1>
      <a:lt1>
        <a:srgbClr val="FFFFFF"/>
      </a:lt1>
      <a:dk2>
        <a:srgbClr val="990000"/>
      </a:dk2>
      <a:lt2>
        <a:srgbClr val="2D2015"/>
      </a:lt2>
      <a:accent1>
        <a:srgbClr val="00B0F0"/>
      </a:accent1>
      <a:accent2>
        <a:srgbClr val="70B7FF"/>
      </a:accent2>
      <a:accent3>
        <a:srgbClr val="0066CC"/>
      </a:accent3>
      <a:accent4>
        <a:srgbClr val="003366"/>
      </a:accent4>
      <a:accent5>
        <a:srgbClr val="001428"/>
      </a:accent5>
      <a:accent6>
        <a:srgbClr val="8AB9E7"/>
      </a:accent6>
      <a:hlink>
        <a:srgbClr val="00B0F0"/>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0C0"/>
        </a:solidFill>
        <a:ln w="6350">
          <a:solidFill>
            <a:schemeClr val="bg1">
              <a:lumMod val="85000"/>
            </a:schemeClr>
          </a:solidFill>
        </a:ln>
      </a:spPr>
      <a:bodyPr wrap="square" rtlCol="0" anchor="ctr" anchorCtr="0">
        <a:noAutofit/>
      </a:bodyPr>
      <a:lstStyle>
        <a:defPPr algn="ctr">
          <a:lnSpc>
            <a:spcPct val="125000"/>
          </a:lnSpc>
          <a:spcBef>
            <a:spcPts val="600"/>
          </a:spcBef>
          <a:defRPr sz="2000" b="1" dirty="0" smtClean="0">
            <a:solidFill>
              <a:schemeClr val="bg1"/>
            </a:solidFill>
          </a:defRPr>
        </a:defPPr>
      </a:lstStyle>
    </a:spDef>
    <a:lnDef>
      <a:spPr bwMode="auto">
        <a:noFill/>
        <a:ln w="12700" cap="flat" cmpd="sng" algn="ctr">
          <a:solidFill>
            <a:schemeClr val="bg1">
              <a:lumMod val="75000"/>
            </a:schemeClr>
          </a:solidFill>
          <a:prstDash val="dash"/>
          <a:round/>
          <a:headEnd type="none" w="med" len="med"/>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模板.pptx" id="{86CEFA96-7012-4B30-A82A-DA01C32017FF}" vid="{D438424F-DC47-482B-AE3F-4C8B0B7B1D9C}"/>
    </a:ext>
  </a:extLst>
</a:theme>
</file>

<file path=ppt/theme/theme9.xml><?xml version="1.0" encoding="utf-8"?>
<a:theme xmlns:a="http://schemas.openxmlformats.org/drawingml/2006/main" name="4_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1" id="{17149234-29ED-4314-ACAE-93E65A423D66}" vid="{ACA80BBB-1C96-43C5-97F9-C2ED0B5CB847}"/>
    </a:ext>
  </a:extLst>
</a:theme>
</file>

<file path=docProps/app.xml><?xml version="1.0" encoding="utf-8"?>
<Properties xmlns="http://schemas.openxmlformats.org/officeDocument/2006/extended-properties" xmlns:vt="http://schemas.openxmlformats.org/officeDocument/2006/docPropsVTypes">
  <Template>blank</Template>
  <TotalTime>22711</TotalTime>
  <Words>1121</Words>
  <Application>Microsoft Office PowerPoint</Application>
  <PresentationFormat>Custom</PresentationFormat>
  <Paragraphs>90</Paragraphs>
  <Slides>8</Slides>
  <Notes>1</Notes>
  <HiddenSlides>0</HiddenSlides>
  <MMClips>0</MMClips>
  <ScaleCrop>false</ScaleCrop>
  <HeadingPairs>
    <vt:vector size="6" baseType="variant">
      <vt:variant>
        <vt:lpstr>Fonts Used</vt:lpstr>
      </vt:variant>
      <vt:variant>
        <vt:i4>12</vt:i4>
      </vt:variant>
      <vt:variant>
        <vt:lpstr>Theme</vt:lpstr>
      </vt:variant>
      <vt:variant>
        <vt:i4>9</vt:i4>
      </vt:variant>
      <vt:variant>
        <vt:lpstr>Slide Titles</vt:lpstr>
      </vt:variant>
      <vt:variant>
        <vt:i4>8</vt:i4>
      </vt:variant>
    </vt:vector>
  </HeadingPairs>
  <TitlesOfParts>
    <vt:vector size="29" baseType="lpstr">
      <vt:lpstr>Microsoft YaHei</vt:lpstr>
      <vt:lpstr>Microsoft YaHei</vt:lpstr>
      <vt:lpstr>Arial</vt:lpstr>
      <vt:lpstr>Calibri</vt:lpstr>
      <vt:lpstr>Courier New</vt:lpstr>
      <vt:lpstr>等线</vt:lpstr>
      <vt:lpstr>Huawei Sans</vt:lpstr>
      <vt:lpstr>黑体</vt:lpstr>
      <vt:lpstr>Symbol</vt:lpstr>
      <vt:lpstr>Times New Roman</vt:lpstr>
      <vt:lpstr>Verdana</vt:lpstr>
      <vt:lpstr>Wingdings</vt:lpstr>
      <vt:lpstr>Contents page</vt:lpstr>
      <vt:lpstr>End page</vt:lpstr>
      <vt:lpstr>3_Chapter page</vt:lpstr>
      <vt:lpstr>5_Chapter page</vt:lpstr>
      <vt:lpstr>8_Chapter page</vt:lpstr>
      <vt:lpstr>2_Title Slide</vt:lpstr>
      <vt:lpstr>Cover page_Image version</vt:lpstr>
      <vt:lpstr>2_Custom Design</vt:lpstr>
      <vt:lpstr>4_Chapter page</vt:lpstr>
      <vt:lpstr>[98e-11-Ambient-IoT] Extended round summary and GTW proposal</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Songxiaodi (Philip)</dc:creator>
  <cp:lastModifiedBy>RAN#98e</cp:lastModifiedBy>
  <cp:revision>1511</cp:revision>
  <dcterms:created xsi:type="dcterms:W3CDTF">2021-03-23T17:06:49Z</dcterms:created>
  <dcterms:modified xsi:type="dcterms:W3CDTF">2022-12-16T12:45:09Z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(3)gBwlg3n793/RWyCiI/0Sq7XtrJHHnJNpbLQMKe+1Gwob94xlemTsxU/mLayKTpraqfkHhunA
O3RoTowtvySd8egkkyLvmId2+Qu45Q4JeaA9UwJVDJaeqsh5pt6LelSSoQucUtAr3fkRUfIZ
SbWmLvGpsNZPcC+Z5kkYJXpV9uDEgapmZzCGe1MYlyxKKMi3f4xJj6Lu6AsfWLQ7ojTsAAJV
L2ZkHKq1938/GjwO0X</vt:lpwstr>
  </property>
  <property fmtid="{D5CDD505-2E9C-101B-9397-08002B2CF9AE}" pid="3" name="_2015_ms_pID_7253431">
    <vt:lpwstr>QnsQQ5LUCP4aPp6/JVQleBa/Emo2xwYkVVMFpjz9KlDjlrJ8cBeeKm
7s3g52ZzNqjKcChlKY1YILoYX4qho2wm1h7s7tbxe6GLxs9OlraQh8RBkwa+FsEjPOBo8j50
S4EYbHutSrcIHG/jI1PemhEihQcPhpZd6TD0xKQlGCRdwkGPCAaK69q2tIiOUcaBw1Ywmdyf
xPwDpsbSSyClnh03KulAHSWJZrIWSr6j+r2r</vt:lpwstr>
  </property>
  <property fmtid="{D5CDD505-2E9C-101B-9397-08002B2CF9AE}" pid="4" name="_2015_ms_pID_7253432">
    <vt:lpwstr>Ew==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1659318595</vt:lpwstr>
  </property>
</Properties>
</file>