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934" r:id="rId5"/>
    <p:sldId id="935" r:id="rId6"/>
    <p:sldId id="938" r:id="rId7"/>
    <p:sldId id="946" r:id="rId8"/>
    <p:sldId id="947" r:id="rId9"/>
    <p:sldId id="942" r:id="rId10"/>
    <p:sldId id="943" r:id="rId11"/>
    <p:sldId id="944" r:id="rId12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EDF4"/>
    <a:srgbClr val="D0D8E8"/>
    <a:srgbClr val="339966"/>
    <a:srgbClr val="00CC99"/>
    <a:srgbClr val="00FFCC"/>
    <a:srgbClr val="00FF00"/>
    <a:srgbClr val="FF3300"/>
    <a:srgbClr val="D1DAE9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42" autoAdjust="0"/>
    <p:restoredTop sz="96683" autoAdjust="0"/>
  </p:normalViewPr>
  <p:slideViewPr>
    <p:cSldViewPr snapToGrid="0">
      <p:cViewPr varScale="1">
        <p:scale>
          <a:sx n="95" d="100"/>
          <a:sy n="95" d="100"/>
        </p:scale>
        <p:origin x="57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74974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9808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3022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2641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23741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532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4897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Moderator's summary of discussion [98e-08-R18-RAN4-SpectrumRelated]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/>
              <a:t>RAN4 Chair (Huawei)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98-e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December 12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16,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Item: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RP‑223448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Recommendations for Topic #1~#6 (1/4)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#1: WI on MPR requirements for LTE intra-band CA with a CC gap larger than 35 MHz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RP-223511 </a:t>
            </a:r>
            <a:r>
              <a:rPr lang="en-US" altLang="zh-CN" sz="1200" dirty="0"/>
              <a:t>(Vodafone, new WID</a:t>
            </a:r>
            <a:r>
              <a:rPr lang="en-US" altLang="zh-CN" sz="1200" dirty="0" smtClean="0"/>
              <a:t>), which is the revision </a:t>
            </a:r>
            <a:r>
              <a:rPr lang="en-US" altLang="zh-CN" sz="1200" dirty="0"/>
              <a:t>of RP-223365</a:t>
            </a:r>
            <a:r>
              <a:rPr lang="en-US" altLang="zh-CN" sz="12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Sub-topic #2-1 900MHz NR bands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</a:t>
            </a:r>
            <a:r>
              <a:rPr lang="en-GB" altLang="zh-CN" sz="1200" dirty="0" smtClean="0"/>
              <a:t>RP-223529 </a:t>
            </a:r>
            <a:r>
              <a:rPr lang="en-US" altLang="zh-CN" sz="1200" dirty="0" smtClean="0"/>
              <a:t>(</a:t>
            </a:r>
            <a:r>
              <a:rPr lang="en-US" altLang="zh-CN" sz="1200" dirty="0" err="1" smtClean="0"/>
              <a:t>Anterix</a:t>
            </a:r>
            <a:r>
              <a:rPr lang="en-US" altLang="zh-CN" sz="1200" dirty="0"/>
              <a:t>, new WID NR), which is the revision of WID </a:t>
            </a:r>
            <a:r>
              <a:rPr lang="en-US" altLang="zh-CN" sz="1200" dirty="0"/>
              <a:t>RP-223512 </a:t>
            </a:r>
            <a:r>
              <a:rPr lang="en-US" altLang="zh-CN" sz="1200" dirty="0" smtClean="0"/>
              <a:t>(revised from RP-222735)</a:t>
            </a:r>
            <a:r>
              <a:rPr lang="en-US" altLang="zh-CN" sz="1200" dirty="0" smtClean="0"/>
              <a:t>.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altLang="zh-CN" sz="1400" dirty="0"/>
              <a:t>Sub-topic #2-2 900MHz LTE bands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</a:t>
            </a:r>
            <a:r>
              <a:rPr lang="en-GB" altLang="zh-CN" sz="1200" dirty="0"/>
              <a:t>RP-223530 </a:t>
            </a:r>
            <a:r>
              <a:rPr lang="en-US" altLang="zh-CN" sz="1200" dirty="0" smtClean="0"/>
              <a:t>(</a:t>
            </a:r>
            <a:r>
              <a:rPr lang="en-US" altLang="zh-CN" sz="1200" dirty="0" err="1"/>
              <a:t>Anterix</a:t>
            </a:r>
            <a:r>
              <a:rPr lang="en-US" altLang="zh-CN" sz="1200" dirty="0"/>
              <a:t>, new WID LTE), which is the revision of </a:t>
            </a:r>
            <a:r>
              <a:rPr lang="en-US" altLang="zh-CN" sz="1200" dirty="0"/>
              <a:t>RP-223513 </a:t>
            </a:r>
            <a:r>
              <a:rPr lang="en-US" altLang="zh-CN" sz="1200" dirty="0" smtClean="0"/>
              <a:t>(revised from RP-223365)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#3: WI on 1.6GHz NR TDD band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RP-223514 (</a:t>
            </a:r>
            <a:r>
              <a:rPr lang="en-US" altLang="zh-CN" sz="1200" dirty="0" err="1"/>
              <a:t>Ligado</a:t>
            </a:r>
            <a:r>
              <a:rPr lang="en-US" altLang="zh-CN" sz="1200" dirty="0"/>
              <a:t>, new WID), which is the revision of RP-222992.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1128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Recommendations for Topic #1~#6 </a:t>
            </a:r>
            <a:r>
              <a:rPr lang="en-US" altLang="zh-CN" b="1" dirty="0" smtClean="0"/>
              <a:t>(2/4)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Sub-topic #4-1: 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NTN LTE band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Encourage companies come back with the spectrum related WI proposal for satellite L-/S-Band for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NTN in the next RAN plenary.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#4-2: NTN NR band with 1610-1625.5MHz UL (L-band) and 2483.5-2500MHz</a:t>
            </a:r>
            <a:r>
              <a:rPr lang="zh-CN" altLang="en-US" sz="1400" dirty="0"/>
              <a:t> </a:t>
            </a:r>
            <a:r>
              <a:rPr lang="en-US" altLang="zh-CN" sz="1400" dirty="0"/>
              <a:t>DL (S-band)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RP-223485 (</a:t>
            </a:r>
            <a:r>
              <a:rPr lang="en-US" altLang="zh-CN" sz="1200" dirty="0" err="1"/>
              <a:t>Globalstar</a:t>
            </a:r>
            <a:r>
              <a:rPr lang="en-US" altLang="zh-CN" sz="1200" dirty="0"/>
              <a:t>, new WID), which is the revision of RP-223431</a:t>
            </a:r>
            <a:r>
              <a:rPr lang="en-US" altLang="zh-CN" sz="12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#5: WI on LTE bands for UE Cat-M1/M2 and NB1&amp;NB2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RP-222824.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40779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Recommendations for Topic #1~#6 </a:t>
            </a:r>
            <a:r>
              <a:rPr lang="en-US" altLang="zh-CN" b="1" dirty="0" smtClean="0"/>
              <a:t>(3/4</a:t>
            </a:r>
            <a:r>
              <a:rPr lang="en-US" altLang="zh-CN" b="1" dirty="0" smtClean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Topic </a:t>
            </a:r>
            <a:r>
              <a:rPr lang="en-US" altLang="zh-CN" sz="1400" dirty="0"/>
              <a:t>#6: WI on CA band combinations </a:t>
            </a:r>
            <a:r>
              <a:rPr lang="en-US" altLang="zh-CN" sz="1400" dirty="0" smtClean="0"/>
              <a:t>with two SUL cells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WID name is changed to "NR CA band combinations with two SUL cells in </a:t>
            </a:r>
            <a:r>
              <a:rPr lang="en-US" altLang="zh-CN" sz="1200" dirty="0" smtClean="0"/>
              <a:t>Rel-18”and </a:t>
            </a:r>
            <a:r>
              <a:rPr lang="en-US" altLang="zh-CN" sz="1200" dirty="0"/>
              <a:t>add the note “NOTE 2: No simultaneous transmission on the two SUL bands according to Table 1”in the objective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Handling power class 2: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Background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</a:t>
            </a:r>
            <a:r>
              <a:rPr lang="en-US" altLang="zh-CN" sz="1200" dirty="0"/>
              <a:t>on </a:t>
            </a:r>
            <a:r>
              <a:rPr lang="en-US" altLang="zh-CN" sz="1200" dirty="0"/>
              <a:t>comments from MCC offline, MCC suggested </a:t>
            </a:r>
            <a:r>
              <a:rPr lang="en-US" altLang="zh-CN" sz="1200" dirty="0" smtClean="0"/>
              <a:t>to keep </a:t>
            </a:r>
            <a:r>
              <a:rPr lang="en-US" altLang="zh-CN" sz="1200" dirty="0"/>
              <a:t>PC3 in </a:t>
            </a:r>
            <a:r>
              <a:rPr lang="en-GB" altLang="zh-CN" sz="1200" dirty="0"/>
              <a:t>WID RP-223515 (</a:t>
            </a:r>
            <a:r>
              <a:rPr lang="en-GB" altLang="zh-CN" sz="1200" dirty="0" smtClean="0"/>
              <a:t>CMCC) </a:t>
            </a:r>
            <a:r>
              <a:rPr lang="en-GB" altLang="zh-CN" sz="1200" dirty="0"/>
              <a:t>and add PC2 to other HPUE </a:t>
            </a:r>
            <a:r>
              <a:rPr lang="en-GB" altLang="zh-CN" sz="1200" dirty="0" smtClean="0"/>
              <a:t>WI.</a:t>
            </a:r>
            <a:endParaRPr lang="en-GB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There would be two alternative approaches to address MCC comments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Alternative </a:t>
            </a:r>
            <a:r>
              <a:rPr lang="en-US" altLang="zh-CN" sz="1200" dirty="0"/>
              <a:t>1: </a:t>
            </a:r>
            <a:r>
              <a:rPr lang="en-US" altLang="zh-CN" sz="1200" dirty="0" smtClean="0"/>
              <a:t>Approve WID </a:t>
            </a:r>
            <a:r>
              <a:rPr lang="en-US" altLang="zh-CN" sz="1200" dirty="0"/>
              <a:t>RP-223515 (</a:t>
            </a:r>
            <a:r>
              <a:rPr lang="en-US" altLang="zh-CN" sz="1200" dirty="0" smtClean="0"/>
              <a:t>CMCC, revision </a:t>
            </a:r>
            <a:r>
              <a:rPr lang="en-US" altLang="zh-CN" sz="1200" dirty="0"/>
              <a:t>of </a:t>
            </a:r>
            <a:r>
              <a:rPr lang="en-US" altLang="zh-CN" sz="1200" dirty="0" smtClean="0"/>
              <a:t>RP-223075), which captures both PC2 and PC3 for uplink configurations. 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Alternative 2: Remove </a:t>
            </a:r>
            <a:r>
              <a:rPr lang="en-US" altLang="zh-CN" sz="1200" dirty="0"/>
              <a:t>PC2 from the WID RP-223515 (CMCC, revision of RP-223075</a:t>
            </a:r>
            <a:r>
              <a:rPr lang="en-US" altLang="zh-CN" sz="1200" dirty="0" smtClean="0"/>
              <a:t>), and agree </a:t>
            </a:r>
            <a:r>
              <a:rPr lang="en-US" altLang="zh-CN" sz="1200" dirty="0"/>
              <a:t>that those band combinations </a:t>
            </a:r>
            <a:r>
              <a:rPr lang="en-US" altLang="zh-CN" sz="1200" dirty="0" smtClean="0"/>
              <a:t>with power class 2 will </a:t>
            </a:r>
            <a:r>
              <a:rPr lang="en-US" altLang="zh-CN" sz="1200" dirty="0"/>
              <a:t>be added </a:t>
            </a:r>
            <a:r>
              <a:rPr lang="en-US" altLang="zh-CN" sz="1200" dirty="0" smtClean="0"/>
              <a:t>into </a:t>
            </a:r>
            <a:r>
              <a:rPr lang="en-US" altLang="zh-CN" sz="1200" dirty="0"/>
              <a:t>the basket WI of HPUE_FR1_TDD_NR_CADC_SUL_R18.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Revise and approve </a:t>
            </a:r>
            <a:r>
              <a:rPr lang="en-US" altLang="zh-CN" sz="1200" dirty="0"/>
              <a:t>the WID </a:t>
            </a:r>
            <a:r>
              <a:rPr lang="en-GB" altLang="zh-CN" sz="1200" dirty="0"/>
              <a:t>RP-223543, revision </a:t>
            </a:r>
            <a:r>
              <a:rPr lang="en-US" altLang="zh-CN" sz="1200" dirty="0"/>
              <a:t>of RP‑223496 HPUE_FR1_TDD_NR_CADC_SUL_R18</a:t>
            </a:r>
            <a:r>
              <a:rPr lang="en-GB" altLang="zh-CN" sz="1200" dirty="0" smtClean="0"/>
              <a:t>.</a:t>
            </a:r>
            <a:endParaRPr lang="en-US" altLang="zh-CN" sz="12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10286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Recommendations for Topic #1~#6 </a:t>
            </a:r>
            <a:r>
              <a:rPr lang="en-US" altLang="zh-CN" b="1" dirty="0" smtClean="0"/>
              <a:t>(4/4</a:t>
            </a:r>
            <a:r>
              <a:rPr lang="en-US" altLang="zh-CN" b="1" dirty="0" smtClean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Topic </a:t>
            </a:r>
            <a:r>
              <a:rPr lang="en-US" altLang="zh-CN" sz="1400" dirty="0"/>
              <a:t>#6: WI on CA band combinations with </a:t>
            </a:r>
            <a:r>
              <a:rPr lang="en-US" altLang="zh-CN" sz="1400" dirty="0" smtClean="0"/>
              <a:t>two SUL cells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List of </a:t>
            </a:r>
            <a:r>
              <a:rPr lang="en-GB" altLang="zh-CN" sz="1200" dirty="0" smtClean="0"/>
              <a:t>band </a:t>
            </a:r>
            <a:r>
              <a:rPr lang="en-GB" altLang="zh-CN" sz="1200" dirty="0"/>
              <a:t>combinations with </a:t>
            </a:r>
            <a:r>
              <a:rPr lang="en-GB" altLang="zh-CN" sz="1200" dirty="0" smtClean="0"/>
              <a:t>PC2 </a:t>
            </a:r>
            <a:r>
              <a:rPr lang="en-GB" altLang="zh-CN" sz="1200" dirty="0" smtClean="0"/>
              <a:t>in WID </a:t>
            </a:r>
            <a:r>
              <a:rPr lang="en-GB" altLang="zh-CN" sz="1200" dirty="0"/>
              <a:t>RP-223515 (CMCC</a:t>
            </a:r>
            <a:r>
              <a:rPr lang="en-GB" altLang="zh-CN" sz="1200" dirty="0" smtClean="0"/>
              <a:t>).</a:t>
            </a:r>
            <a:endParaRPr lang="en-GB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594010"/>
              </p:ext>
            </p:extLst>
          </p:nvPr>
        </p:nvGraphicFramePr>
        <p:xfrm>
          <a:off x="1225615" y="2151551"/>
          <a:ext cx="9193267" cy="3520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6625"/>
                <a:gridCol w="2833888"/>
                <a:gridCol w="2091680"/>
                <a:gridCol w="2041074"/>
              </a:tblGrid>
              <a:tr h="1185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Are there any change marks?</a:t>
                      </a:r>
                      <a:b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(More explanation can be found in coversheet)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 combination configuration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UpLink</a:t>
                      </a:r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/>
                      </a:r>
                      <a:b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configuration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Power class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</a:tr>
              <a:tr h="1185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CA_SUL_n41A-n95A_SUL_n79A-n98A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SUL_n41A-n95A</a:t>
                      </a:r>
                      <a:b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SUL_n79A-n98A</a:t>
                      </a:r>
                      <a:b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CA_n41A-n79A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185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CA_SUL_n41A-n98A_SUL_n79A-n95A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SUL_n41A-n98A    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SUL_n79A-n95A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CA_n41A-n79A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508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CA_SUL_n41A-n83A_SUL_n79A-n98A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SUL_n41A-n83A    </a:t>
                      </a:r>
                      <a:b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SUL_n79A-n98A</a:t>
                      </a:r>
                      <a:b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CA_n41A-n79A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uplink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configurations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except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for n83 of SUL_n41A-n83A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508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CA_SUL_n41A-n83A_SUL_n79A-n95A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SUL_n41A-n83A    </a:t>
                      </a:r>
                      <a:b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SUL_n79A-n95A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/>
                      </a:r>
                      <a:b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CA_n41A-n79A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uplink configurations except for 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n83 of SUL_n41A-n83A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83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CA_SUL_n78A-n81A_SUL_n78A-n84A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SUL_n78A-n81A   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SUL_n78A-n84A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CA_n78C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uplink configurations except for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n81 of SUL_n78A-n81A and n84 of SUL_n78A-n84A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  <a:tr h="183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CA_SUL_n78A-n80A_SUL_n78A-n84A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SUL_n78A-n80A   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SUL_n78A-n84A</a:t>
                      </a:r>
                      <a:b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CA_n78C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PC2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uplink configurations except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for 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n80 of SUL_n78A-n80A and n84 of SUL_n78A-n84A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2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 – 2Tx PC3/PC2 UL-MIMO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1 for Topic #7: 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PC3 or PC2 UL-MIMO with 2Tx for the low bands &lt;1GHz can be introduced in Rel-18 for low band handheld UE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How to handle PC3 or PC2 UL-MIMO with 2Tx for low bands &lt;1GHz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Band n5 and n26 with PC3 UL-MIMO need be added in the existing basket WI of NR_band_UL_MIMO_R18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Band n28, n8, n5, n71 and n26 with PC2 UL-MIMO can be added in the existing basket WI of NR_band_UL_MIMO_R18 after the PC2 </a:t>
            </a:r>
            <a:r>
              <a:rPr lang="en-GB" altLang="zh-CN" sz="1200" dirty="0" smtClean="0"/>
              <a:t>requirements </a:t>
            </a:r>
            <a:r>
              <a:rPr lang="en-GB" altLang="zh-CN" sz="1200" u="sng" dirty="0" smtClean="0">
                <a:solidFill>
                  <a:srgbClr val="FF0000"/>
                </a:solidFill>
              </a:rPr>
              <a:t>with 2Tx architecture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are finalized for those bands.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(Moderator Note: PC2 for n28, n8, n5, n71, n26 have already been included in WI of NR_PC2_UE_FDD_R18. PC3 UL-MIMO for n28, n8 are included in the existing WI of NR_bands_UL_MIMO_R18. There are no restriction on the UE types in either NR_PC2_UE_FDD_R18 or NR_bands_UL_MIMO_R18. n71 with PC3 has been introduced in TS 38.101-1)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Add the following procedures in WI of NR_band_UL_MIMO_R18 and WI of NR_PC2_UE_FDD_R18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PC2 band specific requirements including 2Tx REFSENS and A-MPR need be developed in NR_PC2_UE_FDD_R18. 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Once the band specific requirements for 2Tx are specified, the band can be added to the UL MIMO supporting band list via NR_bands_UL_MIMO_R18 basket WID.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Both handheld UE and FWA UE should be considered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NOTE: the support of 2Tx is not coupled with support of 4Rx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</a:t>
            </a:r>
            <a:r>
              <a:rPr lang="en-US" altLang="zh-CN" sz="1200" dirty="0"/>
              <a:t>RP-223516 </a:t>
            </a:r>
            <a:r>
              <a:rPr lang="en-US" altLang="zh-CN" sz="1200" dirty="0" smtClean="0"/>
              <a:t>(Huawei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revised WID), i.e., the </a:t>
            </a:r>
            <a:r>
              <a:rPr lang="en-US" altLang="zh-CN" sz="1200" dirty="0"/>
              <a:t>revision of </a:t>
            </a:r>
            <a:r>
              <a:rPr lang="en-US" altLang="zh-CN" sz="1200" dirty="0" smtClean="0"/>
              <a:t>RP-223352, which adds Band n5 and n26 for PC3 UL-MIMO.</a:t>
            </a:r>
          </a:p>
        </p:txBody>
      </p:sp>
    </p:spTree>
    <p:extLst>
      <p:ext uri="{BB962C8B-B14F-4D97-AF65-F5344CB8AC3E}">
        <p14:creationId xmlns:p14="http://schemas.microsoft.com/office/powerpoint/2010/main" val="25223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#7– 4Rx UE for &lt;1GHz bands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2 for Topic #7: 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4Rx enhancement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How to handle 4Rx enhancement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Option 1a: two WIs 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Revise RP-223260 (ZTE) to capture the bands &lt;</a:t>
            </a:r>
            <a:r>
              <a:rPr lang="en-GB" altLang="zh-CN" sz="1200" dirty="0" smtClean="0"/>
              <a:t>2.6GHz </a:t>
            </a:r>
            <a:r>
              <a:rPr lang="en-GB" altLang="zh-CN" sz="1200" dirty="0"/>
              <a:t>and bands &lt;1GHz for FWA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Revise RP-223029 (OPPO) to capture the bands &lt;1GHz for handheld UE including feasibility study for 4Rx handheld UE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Include low frequency bands (&lt;1GHz) of n28, n8, n5, n71, n85, n26, n20 and middle band of n25 (&gt;1GHz). 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UE type for low bands (&lt;1GHz)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Option 3: both FWA and handheld </a:t>
            </a:r>
            <a:r>
              <a:rPr lang="en-GB" altLang="zh-CN" sz="1200" dirty="0" smtClean="0"/>
              <a:t>UE (considering the comments in final and extended round)</a:t>
            </a:r>
            <a:endParaRPr lang="en-GB" altLang="zh-CN" sz="1200" dirty="0" smtClean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Support (14): OPPO, China Telecom, Qualcomm, T-Mobile USA, ZTE, Spark, </a:t>
            </a:r>
            <a:r>
              <a:rPr lang="en-GB" altLang="zh-CN" sz="1200" dirty="0" err="1" smtClean="0"/>
              <a:t>Xiaomi</a:t>
            </a:r>
            <a:r>
              <a:rPr lang="en-GB" altLang="zh-CN" sz="1200" dirty="0" smtClean="0"/>
              <a:t>, Telecom Italia, China Unicom, KDDI, NTT DOCOMO, Telstra, Orange, CHTTL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Not support </a:t>
            </a:r>
            <a:r>
              <a:rPr lang="en-GB" altLang="zh-CN" sz="1200" dirty="0" smtClean="0"/>
              <a:t>(5): </a:t>
            </a:r>
            <a:r>
              <a:rPr lang="en-GB" altLang="zh-CN" sz="1200" dirty="0" smtClean="0"/>
              <a:t>Apple (FWA only), Meta, </a:t>
            </a:r>
            <a:r>
              <a:rPr lang="en-GB" altLang="zh-CN" sz="1200" dirty="0" smtClean="0"/>
              <a:t>Vivo</a:t>
            </a:r>
            <a:r>
              <a:rPr lang="en-GB" altLang="zh-CN" sz="1200" dirty="0" smtClean="0"/>
              <a:t>, Samsung (FWA only), </a:t>
            </a:r>
            <a:r>
              <a:rPr lang="en-GB" altLang="zh-CN" sz="1200" dirty="0" smtClean="0"/>
              <a:t>Google</a:t>
            </a:r>
            <a:endParaRPr lang="zh-CN" altLang="zh-CN" sz="12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RP-223541 (ZTE</a:t>
            </a:r>
            <a:r>
              <a:rPr lang="en-US" altLang="zh-CN" sz="1200" dirty="0"/>
              <a:t>, new WID</a:t>
            </a:r>
            <a:r>
              <a:rPr lang="en-US" altLang="zh-CN" sz="1200" dirty="0" smtClean="0"/>
              <a:t>), which is the </a:t>
            </a:r>
            <a:r>
              <a:rPr lang="en-US" altLang="zh-CN" sz="1200" dirty="0"/>
              <a:t>revision of RP-223518 </a:t>
            </a:r>
            <a:r>
              <a:rPr lang="en-US" altLang="zh-CN" sz="1200" dirty="0" smtClean="0"/>
              <a:t>(further revision of RP-223260).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RP-223029 see the next slide</a:t>
            </a:r>
          </a:p>
        </p:txBody>
      </p:sp>
    </p:spTree>
    <p:extLst>
      <p:ext uri="{BB962C8B-B14F-4D97-AF65-F5344CB8AC3E}">
        <p14:creationId xmlns:p14="http://schemas.microsoft.com/office/powerpoint/2010/main" val="151731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 – 3Tx in 2 bands for &lt;1GHz bands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Proposal 3 for Topic #7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3Tx in 2 bands and other enhancement for HPUE with 2Tx or 3Tx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How to handle enhancement of 3Tx in 2 bands for low bands</a:t>
            </a:r>
            <a:endParaRPr lang="zh-CN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Merge RP-223029 (OPPO) and RP-223362 (Apple) into one WI for enhancement of 3Tx in 2 bands with PC2, PC3 and PC1.5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UE </a:t>
            </a:r>
            <a:r>
              <a:rPr lang="en-GB" altLang="zh-CN" sz="1200" dirty="0"/>
              <a:t>types for those band combinations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Look at RP-223517 and have discussion during GTW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How </a:t>
            </a:r>
            <a:r>
              <a:rPr lang="en-GB" altLang="zh-CN" sz="1200" dirty="0"/>
              <a:t>to handle the proposal for increasing UE power high limit </a:t>
            </a:r>
            <a:r>
              <a:rPr lang="en-GB" altLang="zh-CN" sz="1200" dirty="0" smtClean="0"/>
              <a:t>feature for 3Tx in 2 bands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Discuss and address the generic requirements including the following scenarios under the objective of the power domain enhancements of WI of NR_cov_enh2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Increasing UE power high limit feature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strike="sngStrike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PC3 FDD band 1Tx + PC2 TDD band 2Tx</a:t>
            </a:r>
            <a:endParaRPr lang="zh-CN" altLang="zh-CN" sz="1200" strike="sngStrik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PC3 TDD band 1Tx + PC2 TDD band 2Tx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PC3 FDD band 1Tx + PC1.5 TDD band 2Tx</a:t>
            </a:r>
            <a:endParaRPr lang="zh-CN" altLang="zh-CN" sz="12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Make decision on </a:t>
            </a:r>
            <a:r>
              <a:rPr lang="en-US" altLang="zh-CN" sz="1200" dirty="0"/>
              <a:t>RP-223517 (</a:t>
            </a:r>
            <a:r>
              <a:rPr lang="en-US" altLang="zh-CN" sz="1200" dirty="0" err="1"/>
              <a:t>Oppo</a:t>
            </a:r>
            <a:r>
              <a:rPr lang="en-US" altLang="zh-CN" sz="1200" dirty="0"/>
              <a:t>, new </a:t>
            </a:r>
            <a:r>
              <a:rPr lang="en-US" altLang="zh-CN" sz="1200" dirty="0" smtClean="0"/>
              <a:t>WID), i.e., the </a:t>
            </a:r>
            <a:r>
              <a:rPr lang="en-US" altLang="zh-CN" sz="1200" dirty="0"/>
              <a:t>revision of </a:t>
            </a:r>
            <a:r>
              <a:rPr lang="en-US" altLang="zh-CN" sz="1200" dirty="0" smtClean="0"/>
              <a:t>RP-</a:t>
            </a:r>
            <a:r>
              <a:rPr lang="en-GB" altLang="zh-CN" sz="1200" dirty="0"/>
              <a:t>223029</a:t>
            </a:r>
            <a:r>
              <a:rPr lang="en-US" altLang="zh-CN" sz="1200" dirty="0" smtClean="0"/>
              <a:t>. (NOTE: MCC commented the title needs be changed)</a:t>
            </a:r>
          </a:p>
        </p:txBody>
      </p:sp>
    </p:spTree>
    <p:extLst>
      <p:ext uri="{BB962C8B-B14F-4D97-AF65-F5344CB8AC3E}">
        <p14:creationId xmlns:p14="http://schemas.microsoft.com/office/powerpoint/2010/main" val="244587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23d77754-4ccc-4c57-9291-cab09e81894a"/>
    <ds:schemaRef ds:uri="a915fe38-2618-47b6-8303-829fb71466d5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343528</TotalTime>
  <Words>1355</Words>
  <Application>Microsoft Office PowerPoint</Application>
  <PresentationFormat>宽屏</PresentationFormat>
  <Paragraphs>161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of discussion [98e-08-R18-RAN4-SpectrumRelated]</vt:lpstr>
      <vt:lpstr>Recommendations for Topic #1~#6 (1/4)</vt:lpstr>
      <vt:lpstr>Recommendations for Topic #1~#6 (2/4)</vt:lpstr>
      <vt:lpstr>Recommendations for Topic #1~#6 (3/4)</vt:lpstr>
      <vt:lpstr>Recommendations for Topic #1~#6 (4/4)</vt:lpstr>
      <vt:lpstr>Topic #7 – 2Tx PC3/PC2 UL-MIMO</vt:lpstr>
      <vt:lpstr>Topic #7– 4Rx UE for &lt;1GHz bands</vt:lpstr>
      <vt:lpstr>Topic #7 – 3Tx in 2 bands for &lt;1GHz bands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2575</cp:revision>
  <cp:lastPrinted>2016-09-15T08:31:35Z</cp:lastPrinted>
  <dcterms:created xsi:type="dcterms:W3CDTF">2009-11-27T05:15:11Z</dcterms:created>
  <dcterms:modified xsi:type="dcterms:W3CDTF">2022-12-16T13:09:44Z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(3)JAs04cmIOrZrJeB2aLnthaB9aB1wwnvIri1GwSlbJBrisssPBxsT5DjFXvi3Q2d5k9T9xN+B
3oAvX8XFvkGS0NRAumaGybsluA/MHHKMkkdLYGRfl2cRBHUlAI6WebVpREhUghyIgxb80125
4joDRaGh36D9zb/kSN67S+vTYYVW+Zb679O8e2X2eonh2KmneGK8RgvS3e9mVJJdYQGv1a9H
SSwwUjlhKNTGkhUWZv</vt:lpwstr>
  </property>
  <property fmtid="{D5CDD505-2E9C-101B-9397-08002B2CF9AE}" pid="11" name="_2015_ms_pID_7253431">
    <vt:lpwstr>wU9ayBn0TYXoI1cB2JGl72zUcqwjCQMuZwW8sW7i6X8b57GHltQqCa
x2x7+miM3bGnpBcnOww+1bj1ctMYPWG5glvRd/a1+tXPdzav0p7OeSF6XonLhwe8PtGCQEx0
gKcZokv2Ujp6mbsfhEDgUW1f2telaNQcjSbJUEabUyQYcM7zxiDVcOkIw8iOkDjsC2xPFLp5
SPjAVhOpcs6S0LCm1uFXxSivvT90aX6UY3Ih</vt:lpwstr>
  </property>
  <property fmtid="{D5CDD505-2E9C-101B-9397-08002B2CF9AE}" pid="12" name="_2015_ms_pID_7253432">
    <vt:lpwstr>sg==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1671177925</vt:lpwstr>
  </property>
</Properties>
</file>