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0" r:id="rId4"/>
    <p:sldId id="262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93734A-005D-4930-B7D7-65F7FB22EABA}" v="5" dt="2022-12-14T11:56:18.7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urbidge, Richard C" userId="a545731e-e488-4b07-a59b-872b3f2f8473" providerId="ADAL" clId="{F893734A-005D-4930-B7D7-65F7FB22EABA}"/>
    <pc:docChg chg="undo redo custSel addSld delSld modSld sldOrd">
      <pc:chgData name="Burbidge, Richard C" userId="a545731e-e488-4b07-a59b-872b3f2f8473" providerId="ADAL" clId="{F893734A-005D-4930-B7D7-65F7FB22EABA}" dt="2022-12-14T12:44:59.732" v="2472" actId="207"/>
      <pc:docMkLst>
        <pc:docMk/>
      </pc:docMkLst>
      <pc:sldChg chg="modSp del mod">
        <pc:chgData name="Burbidge, Richard C" userId="a545731e-e488-4b07-a59b-872b3f2f8473" providerId="ADAL" clId="{F893734A-005D-4930-B7D7-65F7FB22EABA}" dt="2022-12-14T11:55:58.665" v="426" actId="47"/>
        <pc:sldMkLst>
          <pc:docMk/>
          <pc:sldMk cId="3362991343" sldId="256"/>
        </pc:sldMkLst>
        <pc:spChg chg="mod">
          <ac:chgData name="Burbidge, Richard C" userId="a545731e-e488-4b07-a59b-872b3f2f8473" providerId="ADAL" clId="{F893734A-005D-4930-B7D7-65F7FB22EABA}" dt="2022-12-14T11:55:34.862" v="423"/>
          <ac:spMkLst>
            <pc:docMk/>
            <pc:sldMk cId="3362991343" sldId="256"/>
            <ac:spMk id="5" creationId="{58F2F8E7-03CC-43EC-B5C1-C4C0DEB95FA9}"/>
          </ac:spMkLst>
        </pc:spChg>
      </pc:sldChg>
      <pc:sldChg chg="modSp add mod">
        <pc:chgData name="Burbidge, Richard C" userId="a545731e-e488-4b07-a59b-872b3f2f8473" providerId="ADAL" clId="{F893734A-005D-4930-B7D7-65F7FB22EABA}" dt="2022-12-14T12:44:08.395" v="2469" actId="20577"/>
        <pc:sldMkLst>
          <pc:docMk/>
          <pc:sldMk cId="3362991343" sldId="257"/>
        </pc:sldMkLst>
        <pc:spChg chg="mod">
          <ac:chgData name="Burbidge, Richard C" userId="a545731e-e488-4b07-a59b-872b3f2f8473" providerId="ADAL" clId="{F893734A-005D-4930-B7D7-65F7FB22EABA}" dt="2022-12-14T12:44:08.395" v="2469" actId="20577"/>
          <ac:spMkLst>
            <pc:docMk/>
            <pc:sldMk cId="3362991343" sldId="257"/>
            <ac:spMk id="5" creationId="{58F2F8E7-03CC-43EC-B5C1-C4C0DEB95FA9}"/>
          </ac:spMkLst>
        </pc:spChg>
      </pc:sldChg>
      <pc:sldChg chg="modSp mod">
        <pc:chgData name="Burbidge, Richard C" userId="a545731e-e488-4b07-a59b-872b3f2f8473" providerId="ADAL" clId="{F893734A-005D-4930-B7D7-65F7FB22EABA}" dt="2022-12-14T11:45:37.015" v="70" actId="20577"/>
        <pc:sldMkLst>
          <pc:docMk/>
          <pc:sldMk cId="2035220959" sldId="259"/>
        </pc:sldMkLst>
        <pc:spChg chg="mod">
          <ac:chgData name="Burbidge, Richard C" userId="a545731e-e488-4b07-a59b-872b3f2f8473" providerId="ADAL" clId="{F893734A-005D-4930-B7D7-65F7FB22EABA}" dt="2022-12-14T11:44:10.232" v="20" actId="6549"/>
          <ac:spMkLst>
            <pc:docMk/>
            <pc:sldMk cId="2035220959" sldId="259"/>
            <ac:spMk id="2" creationId="{6D4F2532-A2BC-48BD-B8A3-AF2A7C050D48}"/>
          </ac:spMkLst>
        </pc:spChg>
        <pc:spChg chg="mod">
          <ac:chgData name="Burbidge, Richard C" userId="a545731e-e488-4b07-a59b-872b3f2f8473" providerId="ADAL" clId="{F893734A-005D-4930-B7D7-65F7FB22EABA}" dt="2022-12-14T11:45:19.549" v="68" actId="20577"/>
          <ac:spMkLst>
            <pc:docMk/>
            <pc:sldMk cId="2035220959" sldId="259"/>
            <ac:spMk id="5" creationId="{4AF92F7B-FFF7-4CE7-AA76-EFB32F7E0594}"/>
          </ac:spMkLst>
        </pc:spChg>
        <pc:spChg chg="mod">
          <ac:chgData name="Burbidge, Richard C" userId="a545731e-e488-4b07-a59b-872b3f2f8473" providerId="ADAL" clId="{F893734A-005D-4930-B7D7-65F7FB22EABA}" dt="2022-12-14T11:45:37.015" v="70" actId="20577"/>
          <ac:spMkLst>
            <pc:docMk/>
            <pc:sldMk cId="2035220959" sldId="259"/>
            <ac:spMk id="7" creationId="{8A8035DC-B17A-45A6-AC20-1543DAAB690D}"/>
          </ac:spMkLst>
        </pc:spChg>
      </pc:sldChg>
      <pc:sldChg chg="modSp add del mod ord">
        <pc:chgData name="Burbidge, Richard C" userId="a545731e-e488-4b07-a59b-872b3f2f8473" providerId="ADAL" clId="{F893734A-005D-4930-B7D7-65F7FB22EABA}" dt="2022-12-14T12:33:00.149" v="1859" actId="20577"/>
        <pc:sldMkLst>
          <pc:docMk/>
          <pc:sldMk cId="263737248" sldId="260"/>
        </pc:sldMkLst>
        <pc:spChg chg="mod">
          <ac:chgData name="Burbidge, Richard C" userId="a545731e-e488-4b07-a59b-872b3f2f8473" providerId="ADAL" clId="{F893734A-005D-4930-B7D7-65F7FB22EABA}" dt="2022-12-14T12:33:00.149" v="1859" actId="20577"/>
          <ac:spMkLst>
            <pc:docMk/>
            <pc:sldMk cId="263737248" sldId="260"/>
            <ac:spMk id="5" creationId="{58F2F8E7-03CC-43EC-B5C1-C4C0DEB95FA9}"/>
          </ac:spMkLst>
        </pc:spChg>
      </pc:sldChg>
      <pc:sldChg chg="modSp add del mod ord">
        <pc:chgData name="Burbidge, Richard C" userId="a545731e-e488-4b07-a59b-872b3f2f8473" providerId="ADAL" clId="{F893734A-005D-4930-B7D7-65F7FB22EABA}" dt="2022-12-14T12:44:59.732" v="2472" actId="207"/>
        <pc:sldMkLst>
          <pc:docMk/>
          <pc:sldMk cId="134873494" sldId="261"/>
        </pc:sldMkLst>
        <pc:spChg chg="mod">
          <ac:chgData name="Burbidge, Richard C" userId="a545731e-e488-4b07-a59b-872b3f2f8473" providerId="ADAL" clId="{F893734A-005D-4930-B7D7-65F7FB22EABA}" dt="2022-12-14T12:44:59.732" v="2472" actId="207"/>
          <ac:spMkLst>
            <pc:docMk/>
            <pc:sldMk cId="134873494" sldId="261"/>
            <ac:spMk id="5" creationId="{58F2F8E7-03CC-43EC-B5C1-C4C0DEB95FA9}"/>
          </ac:spMkLst>
        </pc:spChg>
      </pc:sldChg>
      <pc:sldChg chg="add del ord">
        <pc:chgData name="Burbidge, Richard C" userId="a545731e-e488-4b07-a59b-872b3f2f8473" providerId="ADAL" clId="{F893734A-005D-4930-B7D7-65F7FB22EABA}" dt="2022-12-14T11:56:14.403" v="429" actId="47"/>
        <pc:sldMkLst>
          <pc:docMk/>
          <pc:sldMk cId="299289621" sldId="262"/>
        </pc:sldMkLst>
      </pc:sldChg>
      <pc:sldChg chg="modSp add mod">
        <pc:chgData name="Burbidge, Richard C" userId="a545731e-e488-4b07-a59b-872b3f2f8473" providerId="ADAL" clId="{F893734A-005D-4930-B7D7-65F7FB22EABA}" dt="2022-12-14T12:39:42.377" v="2291" actId="6549"/>
        <pc:sldMkLst>
          <pc:docMk/>
          <pc:sldMk cId="4200648130" sldId="262"/>
        </pc:sldMkLst>
        <pc:spChg chg="mod">
          <ac:chgData name="Burbidge, Richard C" userId="a545731e-e488-4b07-a59b-872b3f2f8473" providerId="ADAL" clId="{F893734A-005D-4930-B7D7-65F7FB22EABA}" dt="2022-12-14T12:39:42.377" v="2291" actId="6549"/>
          <ac:spMkLst>
            <pc:docMk/>
            <pc:sldMk cId="4200648130" sldId="262"/>
            <ac:spMk id="5" creationId="{58F2F8E7-03CC-43EC-B5C1-C4C0DEB95FA9}"/>
          </ac:spMkLst>
        </pc:spChg>
      </pc:sldChg>
      <pc:sldChg chg="new del">
        <pc:chgData name="Burbidge, Richard C" userId="a545731e-e488-4b07-a59b-872b3f2f8473" providerId="ADAL" clId="{F893734A-005D-4930-B7D7-65F7FB22EABA}" dt="2022-12-14T11:55:54.949" v="425" actId="680"/>
        <pc:sldMkLst>
          <pc:docMk/>
          <pc:sldMk cId="1201720046" sldId="263"/>
        </pc:sldMkLst>
      </pc:sldChg>
    </pc:docChg>
  </pc:docChgLst>
  <pc:docChgLst>
    <pc:chgData name="Burbidge, Richard C" userId="a545731e-e488-4b07-a59b-872b3f2f8473" providerId="ADAL" clId="{2D339CCE-EA94-4911-8E9C-2A5A43971164}"/>
    <pc:docChg chg="undo custSel addSld delSld modSld">
      <pc:chgData name="Burbidge, Richard C" userId="a545731e-e488-4b07-a59b-872b3f2f8473" providerId="ADAL" clId="{2D339CCE-EA94-4911-8E9C-2A5A43971164}" dt="2021-12-14T18:28:04.982" v="325" actId="2696"/>
      <pc:docMkLst>
        <pc:docMk/>
      </pc:docMkLst>
      <pc:sldChg chg="addSp delSp modSp mod chgLayout">
        <pc:chgData name="Burbidge, Richard C" userId="a545731e-e488-4b07-a59b-872b3f2f8473" providerId="ADAL" clId="{2D339CCE-EA94-4911-8E9C-2A5A43971164}" dt="2021-12-14T18:27:19.789" v="322" actId="20577"/>
        <pc:sldMkLst>
          <pc:docMk/>
          <pc:sldMk cId="3362991343" sldId="256"/>
        </pc:sldMkLst>
        <pc:spChg chg="add del mod">
          <ac:chgData name="Burbidge, Richard C" userId="a545731e-e488-4b07-a59b-872b3f2f8473" providerId="ADAL" clId="{2D339CCE-EA94-4911-8E9C-2A5A43971164}" dt="2021-12-14T16:52:57.892" v="2" actId="6264"/>
          <ac:spMkLst>
            <pc:docMk/>
            <pc:sldMk cId="3362991343" sldId="256"/>
            <ac:spMk id="2" creationId="{94CBD92F-10D1-46D9-A67C-3181FC4EC1F1}"/>
          </ac:spMkLst>
        </pc:spChg>
        <pc:spChg chg="add del mod">
          <ac:chgData name="Burbidge, Richard C" userId="a545731e-e488-4b07-a59b-872b3f2f8473" providerId="ADAL" clId="{2D339CCE-EA94-4911-8E9C-2A5A43971164}" dt="2021-12-14T16:52:57.892" v="2" actId="6264"/>
          <ac:spMkLst>
            <pc:docMk/>
            <pc:sldMk cId="3362991343" sldId="256"/>
            <ac:spMk id="3" creationId="{B587B1AB-7CF9-4B8A-B02B-CA3B4FB455E8}"/>
          </ac:spMkLst>
        </pc:spChg>
        <pc:spChg chg="del mod ord">
          <ac:chgData name="Burbidge, Richard C" userId="a545731e-e488-4b07-a59b-872b3f2f8473" providerId="ADAL" clId="{2D339CCE-EA94-4911-8E9C-2A5A43971164}" dt="2021-12-14T18:23:16.084" v="143" actId="478"/>
          <ac:spMkLst>
            <pc:docMk/>
            <pc:sldMk cId="3362991343" sldId="256"/>
            <ac:spMk id="4" creationId="{679B8D8D-894D-4621-B062-75BFAFC177CC}"/>
          </ac:spMkLst>
        </pc:spChg>
        <pc:spChg chg="mod ord">
          <ac:chgData name="Burbidge, Richard C" userId="a545731e-e488-4b07-a59b-872b3f2f8473" providerId="ADAL" clId="{2D339CCE-EA94-4911-8E9C-2A5A43971164}" dt="2021-12-14T18:27:19.789" v="322" actId="20577"/>
          <ac:spMkLst>
            <pc:docMk/>
            <pc:sldMk cId="3362991343" sldId="256"/>
            <ac:spMk id="5" creationId="{58F2F8E7-03CC-43EC-B5C1-C4C0DEB95FA9}"/>
          </ac:spMkLst>
        </pc:spChg>
        <pc:spChg chg="add del mod">
          <ac:chgData name="Burbidge, Richard C" userId="a545731e-e488-4b07-a59b-872b3f2f8473" providerId="ADAL" clId="{2D339CCE-EA94-4911-8E9C-2A5A43971164}" dt="2021-12-14T18:11:59.191" v="11" actId="6264"/>
          <ac:spMkLst>
            <pc:docMk/>
            <pc:sldMk cId="3362991343" sldId="256"/>
            <ac:spMk id="6" creationId="{16E38BEE-ADF6-4B3C-B9E0-5E0CBE14F35B}"/>
          </ac:spMkLst>
        </pc:spChg>
        <pc:spChg chg="add del mod">
          <ac:chgData name="Burbidge, Richard C" userId="a545731e-e488-4b07-a59b-872b3f2f8473" providerId="ADAL" clId="{2D339CCE-EA94-4911-8E9C-2A5A43971164}" dt="2021-12-14T18:11:59.191" v="11" actId="6264"/>
          <ac:spMkLst>
            <pc:docMk/>
            <pc:sldMk cId="3362991343" sldId="256"/>
            <ac:spMk id="7" creationId="{95E8072D-B43F-499B-AD1A-48A566DFE2DD}"/>
          </ac:spMkLst>
        </pc:spChg>
        <pc:spChg chg="add del mod">
          <ac:chgData name="Burbidge, Richard C" userId="a545731e-e488-4b07-a59b-872b3f2f8473" providerId="ADAL" clId="{2D339CCE-EA94-4911-8E9C-2A5A43971164}" dt="2021-12-14T18:22:58.912" v="138" actId="6264"/>
          <ac:spMkLst>
            <pc:docMk/>
            <pc:sldMk cId="3362991343" sldId="256"/>
            <ac:spMk id="8" creationId="{4B57F827-30ED-4A41-887E-91AF080F120C}"/>
          </ac:spMkLst>
        </pc:spChg>
        <pc:spChg chg="add del mod">
          <ac:chgData name="Burbidge, Richard C" userId="a545731e-e488-4b07-a59b-872b3f2f8473" providerId="ADAL" clId="{2D339CCE-EA94-4911-8E9C-2A5A43971164}" dt="2021-12-14T18:22:58.912" v="138" actId="6264"/>
          <ac:spMkLst>
            <pc:docMk/>
            <pc:sldMk cId="3362991343" sldId="256"/>
            <ac:spMk id="9" creationId="{DE543AAE-280B-455E-81CE-7D25C51FFF28}"/>
          </ac:spMkLst>
        </pc:spChg>
        <pc:spChg chg="add del mod">
          <ac:chgData name="Burbidge, Richard C" userId="a545731e-e488-4b07-a59b-872b3f2f8473" providerId="ADAL" clId="{2D339CCE-EA94-4911-8E9C-2A5A43971164}" dt="2021-12-14T18:23:01.207" v="140" actId="6264"/>
          <ac:spMkLst>
            <pc:docMk/>
            <pc:sldMk cId="3362991343" sldId="256"/>
            <ac:spMk id="10" creationId="{5DB42243-DE78-4D2F-BB54-336DA7B71852}"/>
          </ac:spMkLst>
        </pc:spChg>
        <pc:spChg chg="add del mod">
          <ac:chgData name="Burbidge, Richard C" userId="a545731e-e488-4b07-a59b-872b3f2f8473" providerId="ADAL" clId="{2D339CCE-EA94-4911-8E9C-2A5A43971164}" dt="2021-12-14T18:23:01.207" v="140" actId="6264"/>
          <ac:spMkLst>
            <pc:docMk/>
            <pc:sldMk cId="3362991343" sldId="256"/>
            <ac:spMk id="11" creationId="{79E2A2CB-96B6-416E-8901-C45601365CD5}"/>
          </ac:spMkLst>
        </pc:spChg>
        <pc:spChg chg="add del mod">
          <ac:chgData name="Burbidge, Richard C" userId="a545731e-e488-4b07-a59b-872b3f2f8473" providerId="ADAL" clId="{2D339CCE-EA94-4911-8E9C-2A5A43971164}" dt="2021-12-14T18:23:06.354" v="142" actId="6264"/>
          <ac:spMkLst>
            <pc:docMk/>
            <pc:sldMk cId="3362991343" sldId="256"/>
            <ac:spMk id="12" creationId="{ECF1A4BA-057F-491F-B4FE-6D60001F0CAC}"/>
          </ac:spMkLst>
        </pc:spChg>
        <pc:spChg chg="add del mod">
          <ac:chgData name="Burbidge, Richard C" userId="a545731e-e488-4b07-a59b-872b3f2f8473" providerId="ADAL" clId="{2D339CCE-EA94-4911-8E9C-2A5A43971164}" dt="2021-12-14T18:23:06.354" v="142" actId="6264"/>
          <ac:spMkLst>
            <pc:docMk/>
            <pc:sldMk cId="3362991343" sldId="256"/>
            <ac:spMk id="13" creationId="{FB74C12C-0096-4B21-9B61-D02ACFAF67C4}"/>
          </ac:spMkLst>
        </pc:spChg>
        <pc:spChg chg="add del mod">
          <ac:chgData name="Burbidge, Richard C" userId="a545731e-e488-4b07-a59b-872b3f2f8473" providerId="ADAL" clId="{2D339CCE-EA94-4911-8E9C-2A5A43971164}" dt="2021-12-14T18:23:18.366" v="144" actId="478"/>
          <ac:spMkLst>
            <pc:docMk/>
            <pc:sldMk cId="3362991343" sldId="256"/>
            <ac:spMk id="15" creationId="{6E2052EE-4D1C-4E1E-A82F-4895AF47C384}"/>
          </ac:spMkLst>
        </pc:spChg>
      </pc:sldChg>
      <pc:sldChg chg="addSp delSp modSp del mod chgLayout">
        <pc:chgData name="Burbidge, Richard C" userId="a545731e-e488-4b07-a59b-872b3f2f8473" providerId="ADAL" clId="{2D339CCE-EA94-4911-8E9C-2A5A43971164}" dt="2021-12-14T18:27:38.572" v="323" actId="2696"/>
        <pc:sldMkLst>
          <pc:docMk/>
          <pc:sldMk cId="1977449119" sldId="257"/>
        </pc:sldMkLst>
        <pc:spChg chg="add del mod">
          <ac:chgData name="Burbidge, Richard C" userId="a545731e-e488-4b07-a59b-872b3f2f8473" providerId="ADAL" clId="{2D339CCE-EA94-4911-8E9C-2A5A43971164}" dt="2021-12-14T18:11:33.703" v="5" actId="6264"/>
          <ac:spMkLst>
            <pc:docMk/>
            <pc:sldMk cId="1977449119" sldId="257"/>
            <ac:spMk id="2" creationId="{51687A88-C11A-4E72-BA41-6687AFE19934}"/>
          </ac:spMkLst>
        </pc:spChg>
        <pc:spChg chg="mod ord">
          <ac:chgData name="Burbidge, Richard C" userId="a545731e-e488-4b07-a59b-872b3f2f8473" providerId="ADAL" clId="{2D339CCE-EA94-4911-8E9C-2A5A43971164}" dt="2021-12-14T18:23:46.618" v="155" actId="27636"/>
          <ac:spMkLst>
            <pc:docMk/>
            <pc:sldMk cId="1977449119" sldId="257"/>
            <ac:spMk id="3" creationId="{3C1F7C3A-7F22-424D-9E4F-F529E0B0BEAF}"/>
          </ac:spMkLst>
        </pc:spChg>
        <pc:spChg chg="add del mod ord">
          <ac:chgData name="Burbidge, Richard C" userId="a545731e-e488-4b07-a59b-872b3f2f8473" providerId="ADAL" clId="{2D339CCE-EA94-4911-8E9C-2A5A43971164}" dt="2021-12-14T18:11:33.703" v="5" actId="6264"/>
          <ac:spMkLst>
            <pc:docMk/>
            <pc:sldMk cId="1977449119" sldId="257"/>
            <ac:spMk id="4" creationId="{D692E93C-3B7D-458F-B1A6-6810375EC5F1}"/>
          </ac:spMkLst>
        </pc:spChg>
        <pc:spChg chg="add del mod">
          <ac:chgData name="Burbidge, Richard C" userId="a545731e-e488-4b07-a59b-872b3f2f8473" providerId="ADAL" clId="{2D339CCE-EA94-4911-8E9C-2A5A43971164}" dt="2021-12-14T18:11:36.605" v="6" actId="6264"/>
          <ac:spMkLst>
            <pc:docMk/>
            <pc:sldMk cId="1977449119" sldId="257"/>
            <ac:spMk id="5" creationId="{7567B83C-AF85-486B-8E98-E2D2C30EFB1E}"/>
          </ac:spMkLst>
        </pc:spChg>
        <pc:spChg chg="add del mod ord">
          <ac:chgData name="Burbidge, Richard C" userId="a545731e-e488-4b07-a59b-872b3f2f8473" providerId="ADAL" clId="{2D339CCE-EA94-4911-8E9C-2A5A43971164}" dt="2021-12-14T18:11:42.209" v="8" actId="6264"/>
          <ac:spMkLst>
            <pc:docMk/>
            <pc:sldMk cId="1977449119" sldId="257"/>
            <ac:spMk id="6" creationId="{4B546278-E577-4686-AE32-CBAFA273E116}"/>
          </ac:spMkLst>
        </pc:spChg>
        <pc:spChg chg="add del mod">
          <ac:chgData name="Burbidge, Richard C" userId="a545731e-e488-4b07-a59b-872b3f2f8473" providerId="ADAL" clId="{2D339CCE-EA94-4911-8E9C-2A5A43971164}" dt="2021-12-14T18:11:42.209" v="8" actId="6264"/>
          <ac:spMkLst>
            <pc:docMk/>
            <pc:sldMk cId="1977449119" sldId="257"/>
            <ac:spMk id="7" creationId="{98FDF6C5-4AA4-4B1F-B490-39596C74CF5F}"/>
          </ac:spMkLst>
        </pc:spChg>
        <pc:spChg chg="add mod ord">
          <ac:chgData name="Burbidge, Richard C" userId="a545731e-e488-4b07-a59b-872b3f2f8473" providerId="ADAL" clId="{2D339CCE-EA94-4911-8E9C-2A5A43971164}" dt="2021-12-14T18:11:42.209" v="8" actId="6264"/>
          <ac:spMkLst>
            <pc:docMk/>
            <pc:sldMk cId="1977449119" sldId="257"/>
            <ac:spMk id="8" creationId="{82F7D9A1-0A0E-47A2-BC1E-0757C9A9E1C8}"/>
          </ac:spMkLst>
        </pc:spChg>
      </pc:sldChg>
      <pc:sldChg chg="addSp delSp modSp new del mod modClrScheme chgLayout">
        <pc:chgData name="Burbidge, Richard C" userId="a545731e-e488-4b07-a59b-872b3f2f8473" providerId="ADAL" clId="{2D339CCE-EA94-4911-8E9C-2A5A43971164}" dt="2021-12-14T18:28:04.982" v="325" actId="2696"/>
        <pc:sldMkLst>
          <pc:docMk/>
          <pc:sldMk cId="1248887425" sldId="258"/>
        </pc:sldMkLst>
        <pc:spChg chg="mod ord">
          <ac:chgData name="Burbidge, Richard C" userId="a545731e-e488-4b07-a59b-872b3f2f8473" providerId="ADAL" clId="{2D339CCE-EA94-4911-8E9C-2A5A43971164}" dt="2021-12-14T18:27:55.177" v="324" actId="700"/>
          <ac:spMkLst>
            <pc:docMk/>
            <pc:sldMk cId="1248887425" sldId="258"/>
            <ac:spMk id="2" creationId="{5E10C141-6993-4FB5-A058-E683583BA7A5}"/>
          </ac:spMkLst>
        </pc:spChg>
        <pc:spChg chg="del">
          <ac:chgData name="Burbidge, Richard C" userId="a545731e-e488-4b07-a59b-872b3f2f8473" providerId="ADAL" clId="{2D339CCE-EA94-4911-8E9C-2A5A43971164}" dt="2021-12-14T18:13:22.347" v="16" actId="6264"/>
          <ac:spMkLst>
            <pc:docMk/>
            <pc:sldMk cId="1248887425" sldId="258"/>
            <ac:spMk id="3" creationId="{0BC87EAF-D8F8-48BF-A688-289ADF39A088}"/>
          </ac:spMkLst>
        </pc:spChg>
        <pc:spChg chg="add del mod">
          <ac:chgData name="Burbidge, Richard C" userId="a545731e-e488-4b07-a59b-872b3f2f8473" providerId="ADAL" clId="{2D339CCE-EA94-4911-8E9C-2A5A43971164}" dt="2021-12-14T18:13:22.347" v="16" actId="6264"/>
          <ac:spMkLst>
            <pc:docMk/>
            <pc:sldMk cId="1248887425" sldId="258"/>
            <ac:spMk id="4" creationId="{84DD6D1C-19C4-441F-841B-10D40B2A38A1}"/>
          </ac:spMkLst>
        </pc:spChg>
        <pc:spChg chg="add del mod ord">
          <ac:chgData name="Burbidge, Richard C" userId="a545731e-e488-4b07-a59b-872b3f2f8473" providerId="ADAL" clId="{2D339CCE-EA94-4911-8E9C-2A5A43971164}" dt="2021-12-14T18:27:55.177" v="324" actId="700"/>
          <ac:spMkLst>
            <pc:docMk/>
            <pc:sldMk cId="1248887425" sldId="258"/>
            <ac:spMk id="5" creationId="{FFC76F07-069D-48B6-AE1B-C6B1AD3BB38E}"/>
          </ac:spMkLst>
        </pc:spChg>
      </pc:sldChg>
      <pc:sldChg chg="addSp delSp modSp new mod">
        <pc:chgData name="Burbidge, Richard C" userId="a545731e-e488-4b07-a59b-872b3f2f8473" providerId="ADAL" clId="{2D339CCE-EA94-4911-8E9C-2A5A43971164}" dt="2021-12-14T18:26:28.054" v="289" actId="20577"/>
        <pc:sldMkLst>
          <pc:docMk/>
          <pc:sldMk cId="2035220959" sldId="259"/>
        </pc:sldMkLst>
        <pc:spChg chg="add mod">
          <ac:chgData name="Burbidge, Richard C" userId="a545731e-e488-4b07-a59b-872b3f2f8473" providerId="ADAL" clId="{2D339CCE-EA94-4911-8E9C-2A5A43971164}" dt="2021-12-14T18:26:28.054" v="289" actId="20577"/>
          <ac:spMkLst>
            <pc:docMk/>
            <pc:sldMk cId="2035220959" sldId="259"/>
            <ac:spMk id="2" creationId="{6D4F2532-A2BC-48BD-B8A3-AF2A7C050D48}"/>
          </ac:spMkLst>
        </pc:spChg>
        <pc:spChg chg="add del mod">
          <ac:chgData name="Burbidge, Richard C" userId="a545731e-e488-4b07-a59b-872b3f2f8473" providerId="ADAL" clId="{2D339CCE-EA94-4911-8E9C-2A5A43971164}" dt="2021-12-14T18:17:55.377" v="79"/>
          <ac:spMkLst>
            <pc:docMk/>
            <pc:sldMk cId="2035220959" sldId="259"/>
            <ac:spMk id="4" creationId="{20024587-8D40-4835-9908-13B975FD73FE}"/>
          </ac:spMkLst>
        </pc:spChg>
        <pc:spChg chg="add mod">
          <ac:chgData name="Burbidge, Richard C" userId="a545731e-e488-4b07-a59b-872b3f2f8473" providerId="ADAL" clId="{2D339CCE-EA94-4911-8E9C-2A5A43971164}" dt="2021-12-14T18:22:49.512" v="137" actId="20577"/>
          <ac:spMkLst>
            <pc:docMk/>
            <pc:sldMk cId="2035220959" sldId="259"/>
            <ac:spMk id="5" creationId="{4AF92F7B-FFF7-4CE7-AA76-EFB32F7E0594}"/>
          </ac:spMkLst>
        </pc:spChg>
        <pc:spChg chg="add mod">
          <ac:chgData name="Burbidge, Richard C" userId="a545731e-e488-4b07-a59b-872b3f2f8473" providerId="ADAL" clId="{2D339CCE-EA94-4911-8E9C-2A5A43971164}" dt="2021-12-14T18:26:18.950" v="281" actId="13926"/>
          <ac:spMkLst>
            <pc:docMk/>
            <pc:sldMk cId="2035220959" sldId="259"/>
            <ac:spMk id="7" creationId="{8A8035DC-B17A-45A6-AC20-1543DAAB690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B198A-4F16-4E83-968D-711F1582A2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325F56-3493-49FA-BB1C-0BC2E581C8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7DA0B-1F2B-429B-A62A-DA7E35ACC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857BAF-0137-474C-9889-D7BFEE5F2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EA393-5276-487B-8CC1-282123BBD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22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A9EB8-CA57-46A6-817E-141262EEB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6A9FBF-8EA0-41AD-ABD1-64EA1F75F1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61C57-F34F-45B2-9D25-E8A701657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0BE8F-98B0-4226-9460-0117C747D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551FA-1C86-4FFE-973A-DE74D4420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7599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9F57DB-BD00-48A5-A5A6-0199A5168D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0165C2-42FC-4BE0-AF7C-2B895B2791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F48069-B71B-47AD-B23A-11D340ED4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BF7D97-BD26-470C-B5FC-9DE9D3726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8C8484-B9EF-4F06-9128-7B6624EBA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844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F92D0-B886-4A23-942D-B10206A49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B6F29C-D47B-4826-B404-D2CF235B5A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9E715-C164-4D4B-8741-AFE0ACA3F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047AB-6BF6-45AE-8963-32E540C45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B0DCE2-D8E8-4194-A028-7BD914CC4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8381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FF586-FA82-497B-B411-B3CD0DBC3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A6D171-773C-4504-9A43-EB4B58A22E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C37A45-29DF-4B87-A909-5B106CE7B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83B109-98A3-475A-A305-2850B4E4B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FA3E0-C5B6-47CC-ABAD-42C314B78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1803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33BE9-1378-4721-BED0-8CEA61750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A164E7-5170-4B86-B92D-62DCA68963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7A03E2-9A02-43A9-B19E-5683AC7A79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5795E9-2AE3-48F9-8E0B-CB3FA7F29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B4841F-88A6-48CF-9329-51F994AA8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4F3470-DB66-4B51-BBB7-472ACD12D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189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8393B-D3FF-4646-A882-BA771AD31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EEB329-B409-4688-B242-4566931FD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4FB629-DE21-46FC-8E9A-E3466AF2A7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13BFA7-8E2F-4D7E-A4F1-548C47EF22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5D14B1-34D6-4B02-A1D4-04B0EA18A0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5F94D4-094C-430C-8578-E06C119D9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BAFF0A-EBDB-4C29-A8EE-4752EA092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337E85-3409-4A0A-B131-8031996BC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3338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6140A-9AF7-4E8C-A35B-6A8F035C5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388E4C-4F55-4DBF-9057-272B5A9CB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BCB07B-4B53-4E13-A453-BAB168218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D30CE0-8087-4303-B0E0-8C11543D2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471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15930B-52DA-467B-A7EE-BABCB0F4F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CB624-AC90-4E0C-9630-5F8906C19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FB4254-6643-418B-9BCC-59E451E18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784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EBC41-54CC-449F-94A0-8DB88ED2F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18D45-D4CD-4B04-8E71-F028073C5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D039E6-3800-4DEC-88F7-233D12F86C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86363A-43CF-48BA-BD72-2336637B9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960F7-A9FA-438F-8A4C-48CD4B198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AD35E4-1783-42C6-83CE-07B906767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828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CE32C1-4A5D-4C83-963C-5001F21F5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F299D1-5B1A-4226-9D26-E27A88FC9E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D8F8B2-5161-4886-9F7B-7FF93DAF6C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C4CE97-F529-4293-9061-0763EB9B1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1971EA-35DE-4A69-BFA2-13BA38050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30B59C-D065-4CE9-AA5D-3056D816E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747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94B176-810B-4623-A0B0-FFE5DB8EA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773E98-6EB6-4FB5-8268-D8CB32E0E8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9AE76F-7DE3-4973-A119-6E9C8962EF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11BA8-BFCD-4457-884A-800EFF644934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661021-27AA-4542-9D4F-FD875C8E4D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3D0ED-D6F5-432D-AC4A-7305C173CF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573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D4F2532-A2BC-48BD-B8A3-AF2A7C050D48}"/>
              </a:ext>
            </a:extLst>
          </p:cNvPr>
          <p:cNvSpPr txBox="1">
            <a:spLocks/>
          </p:cNvSpPr>
          <p:nvPr/>
        </p:nvSpPr>
        <p:spPr>
          <a:xfrm>
            <a:off x="793630" y="400372"/>
            <a:ext cx="10985082" cy="109182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3GPP TSG RAN Meeting #98e					RP-223446</a:t>
            </a:r>
          </a:p>
          <a:p>
            <a:pPr marL="0" indent="0">
              <a:buNone/>
            </a:pPr>
            <a:r>
              <a:rPr lang="en-US" dirty="0"/>
              <a:t>Electronic Meeting, 12</a:t>
            </a:r>
            <a:r>
              <a:rPr lang="en-US" baseline="30000" dirty="0"/>
              <a:t>th</a:t>
            </a:r>
            <a:r>
              <a:rPr lang="en-US" dirty="0"/>
              <a:t> – 16</a:t>
            </a:r>
            <a:r>
              <a:rPr lang="en-US" baseline="30000" dirty="0"/>
              <a:t>th </a:t>
            </a:r>
            <a:r>
              <a:rPr lang="en-US" dirty="0"/>
              <a:t>December 2022</a:t>
            </a:r>
            <a:endParaRPr lang="en-GB" dirty="0"/>
          </a:p>
          <a:p>
            <a:endParaRPr lang="en-US" b="1" dirty="0"/>
          </a:p>
          <a:p>
            <a:endParaRPr lang="en-GB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4AF92F7B-FFF7-4CE7-AA76-EFB32F7E0594}"/>
              </a:ext>
            </a:extLst>
          </p:cNvPr>
          <p:cNvSpPr txBox="1">
            <a:spLocks/>
          </p:cNvSpPr>
          <p:nvPr/>
        </p:nvSpPr>
        <p:spPr>
          <a:xfrm>
            <a:off x="793630" y="2203084"/>
            <a:ext cx="10283651" cy="298139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[98e-10-R18-Positioning]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Moderator’s proposal for discussion in Wednesday GTW)</a:t>
            </a:r>
            <a:endParaRPr lang="en-GB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400" dirty="0"/>
              <a:t>Agenda Item:	9.1.1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400" dirty="0"/>
              <a:t>Source: 	</a:t>
            </a:r>
            <a:r>
              <a:rPr lang="en-US" sz="2400" dirty="0">
                <a:latin typeface="+mn-lt"/>
              </a:rPr>
              <a:t>Intel (email discussion moderator)</a:t>
            </a:r>
            <a:br>
              <a:rPr lang="en-US" sz="2400" dirty="0">
                <a:latin typeface="+mn-lt"/>
              </a:rPr>
            </a:br>
            <a:endParaRPr lang="en-GB" sz="24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8035DC-B17A-45A6-AC20-1543DAAB690D}"/>
              </a:ext>
            </a:extLst>
          </p:cNvPr>
          <p:cNvSpPr txBox="1"/>
          <p:nvPr/>
        </p:nvSpPr>
        <p:spPr>
          <a:xfrm>
            <a:off x="793630" y="5546157"/>
            <a:ext cx="673723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highlight>
                  <a:srgbClr val="00FF00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35220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8F2F8E7-03CC-43EC-B5C1-C4C0DEB95F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01216"/>
            <a:ext cx="10515600" cy="5775747"/>
          </a:xfrm>
        </p:spPr>
        <p:txBody>
          <a:bodyPr>
            <a:normAutofit lnSpcReduction="10000"/>
          </a:bodyPr>
          <a:lstStyle/>
          <a:p>
            <a:r>
              <a:rPr lang="en-GB" dirty="0"/>
              <a:t>NR carrier phase positioning</a:t>
            </a:r>
          </a:p>
          <a:p>
            <a:pPr lvl="1"/>
            <a:r>
              <a:rPr lang="en-US" dirty="0"/>
              <a:t>Initial round there was very large majority support</a:t>
            </a:r>
          </a:p>
          <a:p>
            <a:pPr lvl="1"/>
            <a:r>
              <a:rPr lang="en-US" dirty="0"/>
              <a:t>Moderator’s proposal after Initial round was to include within the scope</a:t>
            </a:r>
          </a:p>
          <a:p>
            <a:pPr lvl="1"/>
            <a:r>
              <a:rPr lang="en-US" dirty="0"/>
              <a:t>Intermediate discussion:</a:t>
            </a:r>
          </a:p>
          <a:p>
            <a:pPr lvl="2"/>
            <a:r>
              <a:rPr lang="en-US" dirty="0"/>
              <a:t>6 maintain concerns to include it</a:t>
            </a:r>
          </a:p>
          <a:p>
            <a:pPr lvl="2"/>
            <a:r>
              <a:rPr lang="en-US" dirty="0"/>
              <a:t>Moderator proposal for Wed GTW: Discuss</a:t>
            </a:r>
          </a:p>
          <a:p>
            <a:pPr lvl="1"/>
            <a:endParaRPr lang="en-GB" dirty="0"/>
          </a:p>
          <a:p>
            <a:r>
              <a:rPr lang="en-US" dirty="0"/>
              <a:t>Bandwidth aggregation for positioning measurements</a:t>
            </a:r>
          </a:p>
          <a:p>
            <a:pPr lvl="1"/>
            <a:r>
              <a:rPr lang="en-US" dirty="0"/>
              <a:t>Initial round there were concerns to include it based on workload but not on technical considerations</a:t>
            </a:r>
          </a:p>
          <a:p>
            <a:pPr lvl="1"/>
            <a:r>
              <a:rPr lang="en-US" dirty="0"/>
              <a:t>Moderator’s proposal after Initial round was to not include within the scope</a:t>
            </a:r>
          </a:p>
          <a:p>
            <a:pPr lvl="1"/>
            <a:r>
              <a:rPr lang="en-US" dirty="0"/>
              <a:t>Intermediate discussion:</a:t>
            </a:r>
          </a:p>
          <a:p>
            <a:pPr lvl="2"/>
            <a:r>
              <a:rPr lang="en-US" dirty="0"/>
              <a:t>6 companies maintain strong concern not to include it</a:t>
            </a:r>
          </a:p>
          <a:p>
            <a:pPr lvl="2"/>
            <a:r>
              <a:rPr lang="en-US" dirty="0"/>
              <a:t>4 further companies suggest to include it as a second priority to address workload concerns</a:t>
            </a:r>
          </a:p>
          <a:p>
            <a:pPr lvl="2"/>
            <a:r>
              <a:rPr lang="en-US" dirty="0"/>
              <a:t>Moderator proposal for Wed GTW: Discuss</a:t>
            </a:r>
          </a:p>
          <a:p>
            <a:pPr marL="914400" lvl="2" indent="0">
              <a:buNone/>
            </a:pPr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2991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8F2F8E7-03CC-43EC-B5C1-C4C0DEB95F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01216"/>
            <a:ext cx="10515600" cy="5775747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LPHAP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DRX in RRC_INACTIVE beyond 10.24s is included in scope. The precise scope of the positioning WI will be those aspects that are specific to LPHAP, with other aspects covered by the </a:t>
            </a:r>
            <a:r>
              <a:rPr lang="en-US" dirty="0" err="1">
                <a:solidFill>
                  <a:schemeClr val="bg2">
                    <a:lumMod val="75000"/>
                  </a:schemeClr>
                </a:solidFill>
              </a:rPr>
              <a:t>RedCap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 WI.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SRS configuration enhancements for UL and DL+UL positioning in RRC_INACTIVE based on validity area is included in scope</a:t>
            </a:r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DL-PRS measurements in RRC_IDLE is included in scope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Alignment between DRX and PRS configurations is included in scope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>
              <a:solidFill>
                <a:schemeClr val="bg2">
                  <a:lumMod val="75000"/>
                </a:schemeClr>
              </a:solidFill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Skipping paging reception in RRC_INACTIVE is not included in scope 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Intermediate discussion – 4 companies with strong concerns to exclude this; proposal that at least RAN1 should study it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Moderator proposal for Wed GTW: Discuss</a:t>
            </a:r>
          </a:p>
          <a:p>
            <a:pPr marL="1371600" lvl="2" indent="-457200">
              <a:buFont typeface="+mj-lt"/>
              <a:buAutoNum type="arabicPeriod"/>
            </a:pPr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DL PRS configuration with 1-symbol PRS is not included in scope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Intermediate discussion – 2 companies maintain concerns give that in initial round there was a small majority in favor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Moderator proposal for Wed GTW: Confirm this is not included in scope</a:t>
            </a:r>
          </a:p>
          <a:p>
            <a:pPr marL="1371600" lvl="2" indent="-457200">
              <a:buFont typeface="+mj-lt"/>
              <a:buAutoNum type="arabicPeriod"/>
            </a:pPr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Study UL positioning in RRC_IDLE is not included in scope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737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8F2F8E7-03CC-43EC-B5C1-C4C0DEB95F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01216"/>
            <a:ext cx="10515600" cy="5775747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Sidelink positioning (including ranging)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SL-TDOA is included in scope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Resource allocation scheme 2 congestion control</a:t>
            </a:r>
            <a:r>
              <a:rPr lang="en-US" u="sng" dirty="0"/>
              <a:t>/</a:t>
            </a:r>
            <a:r>
              <a:rPr lang="en-US" u="sng" strike="sngStrike" dirty="0"/>
              <a:t>inter UE coordination</a:t>
            </a:r>
            <a:r>
              <a:rPr lang="en-US" u="sng" dirty="0"/>
              <a:t> </a:t>
            </a:r>
            <a:r>
              <a:rPr lang="en-US" dirty="0"/>
              <a:t>is included in scope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Intermediate discussion – only 1 company commented on removal of inter-UE coordination but may be a useful scope reduction 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Moderator proposal for Wed GTW: Discuss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Unlicensed spectrum is not included in scope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u="sng" dirty="0"/>
              <a:t>FR2 spectrum specific enhancements are not included in scope (but there would be now explicit restrictions against transmission of SL-PRS in FR2)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Moderator proposal for Wed GTW: Confirm rewording of FR2 bullet to address intermediate round comments</a:t>
            </a:r>
          </a:p>
          <a:p>
            <a:pPr marL="1371600" lvl="2" indent="-457200">
              <a:buFont typeface="+mj-lt"/>
              <a:buAutoNum type="arabicPeriod"/>
            </a:pPr>
            <a:endParaRPr lang="en-US" u="sng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SL-AOD is not included in scope 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Intermediate discussion – 3 companies maintain concerns to exclude this and </a:t>
            </a:r>
            <a:r>
              <a:rPr lang="en-US" dirty="0" err="1"/>
              <a:t>and</a:t>
            </a:r>
            <a:r>
              <a:rPr lang="en-US" dirty="0"/>
              <a:t> suggest it could be treated as a 2</a:t>
            </a:r>
            <a:r>
              <a:rPr lang="en-US" baseline="30000" dirty="0"/>
              <a:t>nd</a:t>
            </a:r>
            <a:r>
              <a:rPr lang="en-US" dirty="0"/>
              <a:t> priority objective. Few other companies could accept 2</a:t>
            </a:r>
            <a:r>
              <a:rPr lang="en-US" baseline="30000" dirty="0"/>
              <a:t>nd</a:t>
            </a:r>
            <a:r>
              <a:rPr lang="en-US" dirty="0"/>
              <a:t> priority approach. 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Moderator proposal for Wed GTW: Confirm this is not included in scope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Proposal that dedicated resource pools should be treated with higher priority than shared resource pools is not agreed.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Proposal that combined </a:t>
            </a:r>
            <a:r>
              <a:rPr lang="en-US" dirty="0" err="1">
                <a:solidFill>
                  <a:schemeClr val="bg2">
                    <a:lumMod val="75000"/>
                  </a:schemeClr>
                </a:solidFill>
              </a:rPr>
              <a:t>Uu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/PC5 position should be treated with a lower priority than PC5 only is not agreed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Privacy aspects are not included in the WI</a:t>
            </a:r>
          </a:p>
          <a:p>
            <a:pPr lvl="1"/>
            <a:endParaRPr lang="en-GB" dirty="0"/>
          </a:p>
          <a:p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0648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8F2F8E7-03CC-43EC-B5C1-C4C0DEB95F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01216"/>
            <a:ext cx="10515600" cy="5775747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2">
                    <a:lumMod val="75000"/>
                  </a:schemeClr>
                </a:solidFill>
              </a:rPr>
              <a:t>No need for Wednesday GTW discussion on: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Integrity for RAN dependent positioning (included in scope)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err="1">
                <a:solidFill>
                  <a:schemeClr val="bg2">
                    <a:lumMod val="75000"/>
                  </a:schemeClr>
                </a:solidFill>
              </a:rPr>
              <a:t>RedCap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 positioning (included in scope)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GNSS positioning integrity enhancement (not included in scope of WI, can be discussed as a TEI18 proposal)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LPP Bluetooth enhancement (not included in scope of WI)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734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580</Words>
  <Application>Microsoft Office PowerPoint</Application>
  <PresentationFormat>Widescreen</PresentationFormat>
  <Paragraphs>59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RAN#93-e       RP-212631 13th – 17th, September 2021   Source:   Intel (email discussion moderator) Agenda Item:  9.3.1.7</dc:title>
  <dc:creator>Richard Burbidge</dc:creator>
  <cp:lastModifiedBy>Richard Burbidge</cp:lastModifiedBy>
  <cp:revision>8</cp:revision>
  <dcterms:created xsi:type="dcterms:W3CDTF">2021-09-17T11:08:37Z</dcterms:created>
  <dcterms:modified xsi:type="dcterms:W3CDTF">2022-12-14T12:45:05Z</dcterms:modified>
</cp:coreProperties>
</file>