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61" r:id="rId4"/>
  </p:sldMasterIdLst>
  <p:notesMasterIdLst>
    <p:notesMasterId r:id="rId11"/>
  </p:notesMasterIdLst>
  <p:handoutMasterIdLst>
    <p:handoutMasterId r:id="rId12"/>
  </p:handoutMasterIdLst>
  <p:sldIdLst>
    <p:sldId id="256" r:id="rId5"/>
    <p:sldId id="779" r:id="rId6"/>
    <p:sldId id="780" r:id="rId7"/>
    <p:sldId id="781" r:id="rId8"/>
    <p:sldId id="782" r:id="rId9"/>
    <p:sldId id="783" r:id="rId10"/>
  </p:sldIdLst>
  <p:sldSz cx="9144000" cy="5143500" type="screen16x9"/>
  <p:notesSz cx="7023100" cy="9309100"/>
  <p:embeddedFontLst>
    <p:embeddedFont>
      <p:font typeface="Calibri" panose="020F0502020204030204" pitchFamily="34" charset="0"/>
      <p:regular r:id="rId13"/>
      <p:bold r:id="rId14"/>
      <p:italic r:id="rId15"/>
      <p:boldItalic r:id="rId16"/>
    </p:embeddedFont>
    <p:embeddedFont>
      <p:font typeface="Times" panose="02020603050405020304" pitchFamily="18" charset="0"/>
      <p:regular r:id="rId17"/>
      <p:bold r:id="rId18"/>
      <p:italic r:id="rId19"/>
      <p:boldItalic r:id="rId20"/>
    </p:embeddedFont>
    <p:embeddedFont>
      <p:font typeface="Wingdings 2" panose="05020102010507070707" pitchFamily="18" charset="2"/>
      <p:regular r:id="rId21"/>
    </p:embeddedFont>
  </p:embeddedFontLst>
  <p:custDataLst>
    <p:tags r:id="rId2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588" userDrawn="1">
          <p15:clr>
            <a:srgbClr val="A4A3A4"/>
          </p15:clr>
        </p15:guide>
        <p15:guide id="3" pos="528" userDrawn="1">
          <p15:clr>
            <a:srgbClr val="A4A3A4"/>
          </p15:clr>
        </p15:guide>
        <p15:guide id="4" pos="384" userDrawn="1">
          <p15:clr>
            <a:srgbClr val="A4A3A4"/>
          </p15:clr>
        </p15:guide>
      </p15:sldGuideLst>
    </p:ext>
    <p:ext uri="{2D200454-40CA-4A62-9FC3-DE9A4176ACB9}">
      <p15:notesGuideLst xmlns:p15="http://schemas.microsoft.com/office/powerpoint/2012/main">
        <p15:guide id="1" orient="horz" pos="2933" userDrawn="1">
          <p15:clr>
            <a:srgbClr val="A4A3A4"/>
          </p15:clr>
        </p15:guide>
        <p15:guide id="2" pos="221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nnerud, Thomas Embla" initials="TEB" lastIdx="2" clrIdx="0"/>
  <p:cmAuthor id="1" name="Thomas Embla Bonnerud" initials="TEB" lastIdx="2" clrIdx="1"/>
  <p:cmAuthor id="2" name="Thomas Embla Bonnerud" initials="TEB [2]" lastIdx="1" clrIdx="2"/>
  <p:cmAuthor id="3" name="Thomas Embla Bonnerud" initials="TEB [3]" lastIdx="1" clrIdx="3"/>
  <p:cmAuthor id="4" name="Thomas Embla Bonnerud" initials="TEB [4]" lastIdx="1" clrIdx="4"/>
  <p:cmAuthor id="5" name="Thomas Embla Bonnerud" initials="TEB [5]" lastIdx="1" clrIdx="5"/>
  <p:cmAuthor id="6" name="Thomas Embla Bonnerud" initials="TEB [6]" lastIdx="1" clrIdx="6"/>
  <p:cmAuthor id="7" name="Thomas Embla Bonnerud" initials="TEB [7]" lastIdx="1" clrIdx="7"/>
  <p:cmAuthor id="8" name="Thomas Embla Bonnerud" initials="TEB [8]" lastIdx="1" clrIdx="8"/>
  <p:cmAuthor id="9" name="Thomas Embla Bonnerud" initials="TEB [9]" lastIdx="1" clrIdx="9"/>
  <p:cmAuthor id="10" name="Bonnerud, Thomas Embla" initials="BTE" lastIdx="10" clrIdx="10"/>
  <p:cmAuthor id="11" name="Reigstad, Kine-Elena" initials="RK" lastIdx="12" clrIdx="11">
    <p:extLst>
      <p:ext uri="{19B8F6BF-5375-455C-9EA6-DF929625EA0E}">
        <p15:presenceInfo xmlns:p15="http://schemas.microsoft.com/office/powerpoint/2012/main" userId="S-1-5-21-2136110353-510014063-1071011879-15713" providerId="AD"/>
      </p:ext>
    </p:extLst>
  </p:cmAuthor>
  <p:cmAuthor id="12" name="Elstad, Pål" initials="EP" lastIdx="3" clrIdx="12">
    <p:extLst>
      <p:ext uri="{19B8F6BF-5375-455C-9EA6-DF929625EA0E}">
        <p15:presenceInfo xmlns:p15="http://schemas.microsoft.com/office/powerpoint/2012/main" userId="S-1-5-21-2136110353-510014063-1071011879-88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9023"/>
    <a:srgbClr val="636466"/>
    <a:srgbClr val="FF9900"/>
    <a:srgbClr val="FFFFFF"/>
    <a:srgbClr val="FB0000"/>
    <a:srgbClr val="FBE905"/>
    <a:srgbClr val="90CD4F"/>
    <a:srgbClr val="F7E505"/>
    <a:srgbClr val="C7C7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A76377-2383-4B2B-A38F-3F04668DD0A0}" v="34" dt="2022-12-05T10:13:06.647"/>
  </p1510:revLst>
</p1510:revInfo>
</file>

<file path=ppt/tableStyles.xml><?xml version="1.0" encoding="utf-8"?>
<a:tblStyleLst xmlns:a="http://schemas.openxmlformats.org/drawingml/2006/main" def="{5C22544A-7EE6-4342-B048-85BDC9FD1C3A}">
  <a:tblStyle styleId="{5C22544A-7EE6-4342-B048-85BDC9FD1C3A}" styleName="Middels stil 2 - uthevingsfarg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588"/>
        <p:guide pos="528"/>
        <p:guide pos="384"/>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33"/>
        <p:guide pos="221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9.fntdata"/><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ober, Karol" userId="d596567f-9e5e-445d-96fc-77cdc01592fb" providerId="ADAL" clId="{04A76377-2383-4B2B-A38F-3F04668DD0A0}"/>
    <pc:docChg chg="undo custSel addSld modSld">
      <pc:chgData name="Schober, Karol" userId="d596567f-9e5e-445d-96fc-77cdc01592fb" providerId="ADAL" clId="{04A76377-2383-4B2B-A38F-3F04668DD0A0}" dt="2022-12-05T10:17:38.403" v="3509" actId="1076"/>
      <pc:docMkLst>
        <pc:docMk/>
      </pc:docMkLst>
      <pc:sldChg chg="modSp mod">
        <pc:chgData name="Schober, Karol" userId="d596567f-9e5e-445d-96fc-77cdc01592fb" providerId="ADAL" clId="{04A76377-2383-4B2B-A38F-3F04668DD0A0}" dt="2022-12-01T12:45:25.178" v="3145" actId="6549"/>
        <pc:sldMkLst>
          <pc:docMk/>
          <pc:sldMk cId="1218855417" sldId="256"/>
        </pc:sldMkLst>
        <pc:spChg chg="mod">
          <ac:chgData name="Schober, Karol" userId="d596567f-9e5e-445d-96fc-77cdc01592fb" providerId="ADAL" clId="{04A76377-2383-4B2B-A38F-3F04668DD0A0}" dt="2022-11-29T07:18:21.576" v="27" actId="20577"/>
          <ac:spMkLst>
            <pc:docMk/>
            <pc:sldMk cId="1218855417" sldId="256"/>
            <ac:spMk id="3" creationId="{5E292CD8-FDCA-4849-BCA4-C507C9513116}"/>
          </ac:spMkLst>
        </pc:spChg>
        <pc:spChg chg="mod">
          <ac:chgData name="Schober, Karol" userId="d596567f-9e5e-445d-96fc-77cdc01592fb" providerId="ADAL" clId="{04A76377-2383-4B2B-A38F-3F04668DD0A0}" dt="2022-12-01T12:45:18.893" v="3143" actId="20577"/>
          <ac:spMkLst>
            <pc:docMk/>
            <pc:sldMk cId="1218855417" sldId="256"/>
            <ac:spMk id="4" creationId="{2375DAB2-590C-4938-8058-2B80E2AC3929}"/>
          </ac:spMkLst>
        </pc:spChg>
        <pc:spChg chg="mod">
          <ac:chgData name="Schober, Karol" userId="d596567f-9e5e-445d-96fc-77cdc01592fb" providerId="ADAL" clId="{04A76377-2383-4B2B-A38F-3F04668DD0A0}" dt="2022-12-01T12:45:25.178" v="3145" actId="6549"/>
          <ac:spMkLst>
            <pc:docMk/>
            <pc:sldMk cId="1218855417" sldId="256"/>
            <ac:spMk id="6" creationId="{7D93193D-CEB5-4A27-9F29-EA8F160B6877}"/>
          </ac:spMkLst>
        </pc:spChg>
      </pc:sldChg>
      <pc:sldChg chg="addSp modSp mod">
        <pc:chgData name="Schober, Karol" userId="d596567f-9e5e-445d-96fc-77cdc01592fb" providerId="ADAL" clId="{04A76377-2383-4B2B-A38F-3F04668DD0A0}" dt="2022-12-05T09:53:15.789" v="3170" actId="14100"/>
        <pc:sldMkLst>
          <pc:docMk/>
          <pc:sldMk cId="2167501148" sldId="779"/>
        </pc:sldMkLst>
        <pc:spChg chg="add mod">
          <ac:chgData name="Schober, Karol" userId="d596567f-9e5e-445d-96fc-77cdc01592fb" providerId="ADAL" clId="{04A76377-2383-4B2B-A38F-3F04668DD0A0}" dt="2022-12-05T09:52:10.584" v="3147" actId="1076"/>
          <ac:spMkLst>
            <pc:docMk/>
            <pc:sldMk cId="2167501148" sldId="779"/>
            <ac:spMk id="3" creationId="{C522B3B9-E2B1-5B4C-7974-7B0E67854559}"/>
          </ac:spMkLst>
        </pc:spChg>
        <pc:spChg chg="mod">
          <ac:chgData name="Schober, Karol" userId="d596567f-9e5e-445d-96fc-77cdc01592fb" providerId="ADAL" clId="{04A76377-2383-4B2B-A38F-3F04668DD0A0}" dt="2022-12-05T09:53:15.789" v="3170" actId="14100"/>
          <ac:spMkLst>
            <pc:docMk/>
            <pc:sldMk cId="2167501148" sldId="779"/>
            <ac:spMk id="7" creationId="{5D09F00A-A7E4-564D-E8B6-BDC7D53DF50C}"/>
          </ac:spMkLst>
        </pc:spChg>
      </pc:sldChg>
      <pc:sldChg chg="modSp mod">
        <pc:chgData name="Schober, Karol" userId="d596567f-9e5e-445d-96fc-77cdc01592fb" providerId="ADAL" clId="{04A76377-2383-4B2B-A38F-3F04668DD0A0}" dt="2022-12-05T10:17:32.071" v="3508" actId="1076"/>
        <pc:sldMkLst>
          <pc:docMk/>
          <pc:sldMk cId="3642909273" sldId="780"/>
        </pc:sldMkLst>
        <pc:spChg chg="mod">
          <ac:chgData name="Schober, Karol" userId="d596567f-9e5e-445d-96fc-77cdc01592fb" providerId="ADAL" clId="{04A76377-2383-4B2B-A38F-3F04668DD0A0}" dt="2022-12-05T09:52:57.196" v="3157" actId="20577"/>
          <ac:spMkLst>
            <pc:docMk/>
            <pc:sldMk cId="3642909273" sldId="780"/>
            <ac:spMk id="2" creationId="{51FDE6EF-1B06-A667-54C6-2A63BEB861B6}"/>
          </ac:spMkLst>
        </pc:spChg>
        <pc:spChg chg="mod">
          <ac:chgData name="Schober, Karol" userId="d596567f-9e5e-445d-96fc-77cdc01592fb" providerId="ADAL" clId="{04A76377-2383-4B2B-A38F-3F04668DD0A0}" dt="2022-12-05T10:17:32.071" v="3508" actId="1076"/>
          <ac:spMkLst>
            <pc:docMk/>
            <pc:sldMk cId="3642909273" sldId="780"/>
            <ac:spMk id="4" creationId="{7352CBBC-3124-F983-CB6E-0DB4CB4F11E5}"/>
          </ac:spMkLst>
        </pc:spChg>
        <pc:spChg chg="mod">
          <ac:chgData name="Schober, Karol" userId="d596567f-9e5e-445d-96fc-77cdc01592fb" providerId="ADAL" clId="{04A76377-2383-4B2B-A38F-3F04668DD0A0}" dt="2022-12-05T09:57:56.131" v="3252" actId="20577"/>
          <ac:spMkLst>
            <pc:docMk/>
            <pc:sldMk cId="3642909273" sldId="780"/>
            <ac:spMk id="5" creationId="{9FC081B5-6B01-11D3-B911-7BF71718C350}"/>
          </ac:spMkLst>
        </pc:spChg>
        <pc:spChg chg="mod">
          <ac:chgData name="Schober, Karol" userId="d596567f-9e5e-445d-96fc-77cdc01592fb" providerId="ADAL" clId="{04A76377-2383-4B2B-A38F-3F04668DD0A0}" dt="2022-12-05T09:58:00.789" v="3256" actId="20577"/>
          <ac:spMkLst>
            <pc:docMk/>
            <pc:sldMk cId="3642909273" sldId="780"/>
            <ac:spMk id="8" creationId="{91A2D889-3124-201E-81F7-7BA32A95E093}"/>
          </ac:spMkLst>
        </pc:spChg>
      </pc:sldChg>
      <pc:sldChg chg="modSp mod">
        <pc:chgData name="Schober, Karol" userId="d596567f-9e5e-445d-96fc-77cdc01592fb" providerId="ADAL" clId="{04A76377-2383-4B2B-A38F-3F04668DD0A0}" dt="2022-12-05T10:17:26.284" v="3507" actId="1076"/>
        <pc:sldMkLst>
          <pc:docMk/>
          <pc:sldMk cId="711995794" sldId="781"/>
        </pc:sldMkLst>
        <pc:spChg chg="mod">
          <ac:chgData name="Schober, Karol" userId="d596567f-9e5e-445d-96fc-77cdc01592fb" providerId="ADAL" clId="{04A76377-2383-4B2B-A38F-3F04668DD0A0}" dt="2022-12-05T10:17:26.284" v="3507" actId="1076"/>
          <ac:spMkLst>
            <pc:docMk/>
            <pc:sldMk cId="711995794" sldId="781"/>
            <ac:spMk id="4" creationId="{7352CBBC-3124-F983-CB6E-0DB4CB4F11E5}"/>
          </ac:spMkLst>
        </pc:spChg>
        <pc:spChg chg="mod">
          <ac:chgData name="Schober, Karol" userId="d596567f-9e5e-445d-96fc-77cdc01592fb" providerId="ADAL" clId="{04A76377-2383-4B2B-A38F-3F04668DD0A0}" dt="2022-12-05T10:16:49.596" v="3500" actId="14100"/>
          <ac:spMkLst>
            <pc:docMk/>
            <pc:sldMk cId="711995794" sldId="781"/>
            <ac:spMk id="7" creationId="{C7385CA1-0A5B-D14C-CDED-FC90197888B6}"/>
          </ac:spMkLst>
        </pc:spChg>
        <pc:spChg chg="mod">
          <ac:chgData name="Schober, Karol" userId="d596567f-9e5e-445d-96fc-77cdc01592fb" providerId="ADAL" clId="{04A76377-2383-4B2B-A38F-3F04668DD0A0}" dt="2022-12-05T10:17:20.385" v="3506" actId="20577"/>
          <ac:spMkLst>
            <pc:docMk/>
            <pc:sldMk cId="711995794" sldId="781"/>
            <ac:spMk id="8" creationId="{91A2D889-3124-201E-81F7-7BA32A95E093}"/>
          </ac:spMkLst>
        </pc:spChg>
      </pc:sldChg>
      <pc:sldChg chg="addSp delSp modSp add mod">
        <pc:chgData name="Schober, Karol" userId="d596567f-9e5e-445d-96fc-77cdc01592fb" providerId="ADAL" clId="{04A76377-2383-4B2B-A38F-3F04668DD0A0}" dt="2022-12-05T10:12:45.857" v="3409" actId="20577"/>
        <pc:sldMkLst>
          <pc:docMk/>
          <pc:sldMk cId="2661749155" sldId="782"/>
        </pc:sldMkLst>
        <pc:spChg chg="mod">
          <ac:chgData name="Schober, Karol" userId="d596567f-9e5e-445d-96fc-77cdc01592fb" providerId="ADAL" clId="{04A76377-2383-4B2B-A38F-3F04668DD0A0}" dt="2022-12-01T12:09:56.001" v="2035" actId="20577"/>
          <ac:spMkLst>
            <pc:docMk/>
            <pc:sldMk cId="2661749155" sldId="782"/>
            <ac:spMk id="2" creationId="{51FDE6EF-1B06-A667-54C6-2A63BEB861B6}"/>
          </ac:spMkLst>
        </pc:spChg>
        <pc:spChg chg="add mod">
          <ac:chgData name="Schober, Karol" userId="d596567f-9e5e-445d-96fc-77cdc01592fb" providerId="ADAL" clId="{04A76377-2383-4B2B-A38F-3F04668DD0A0}" dt="2022-12-05T10:12:30.914" v="3405" actId="20577"/>
          <ac:spMkLst>
            <pc:docMk/>
            <pc:sldMk cId="2661749155" sldId="782"/>
            <ac:spMk id="3" creationId="{BF99C552-048C-B75E-0D30-B4030F680B60}"/>
          </ac:spMkLst>
        </pc:spChg>
        <pc:spChg chg="mod">
          <ac:chgData name="Schober, Karol" userId="d596567f-9e5e-445d-96fc-77cdc01592fb" providerId="ADAL" clId="{04A76377-2383-4B2B-A38F-3F04668DD0A0}" dt="2022-12-05T10:12:45.857" v="3409" actId="20577"/>
          <ac:spMkLst>
            <pc:docMk/>
            <pc:sldMk cId="2661749155" sldId="782"/>
            <ac:spMk id="4" creationId="{7352CBBC-3124-F983-CB6E-0DB4CB4F11E5}"/>
          </ac:spMkLst>
        </pc:spChg>
        <pc:spChg chg="del">
          <ac:chgData name="Schober, Karol" userId="d596567f-9e5e-445d-96fc-77cdc01592fb" providerId="ADAL" clId="{04A76377-2383-4B2B-A38F-3F04668DD0A0}" dt="2022-12-01T09:38:23.693" v="245" actId="478"/>
          <ac:spMkLst>
            <pc:docMk/>
            <pc:sldMk cId="2661749155" sldId="782"/>
            <ac:spMk id="7" creationId="{C7385CA1-0A5B-D14C-CDED-FC90197888B6}"/>
          </ac:spMkLst>
        </pc:spChg>
        <pc:spChg chg="del mod">
          <ac:chgData name="Schober, Karol" userId="d596567f-9e5e-445d-96fc-77cdc01592fb" providerId="ADAL" clId="{04A76377-2383-4B2B-A38F-3F04668DD0A0}" dt="2022-12-01T12:02:13.584" v="1622" actId="478"/>
          <ac:spMkLst>
            <pc:docMk/>
            <pc:sldMk cId="2661749155" sldId="782"/>
            <ac:spMk id="8" creationId="{91A2D889-3124-201E-81F7-7BA32A95E093}"/>
          </ac:spMkLst>
        </pc:spChg>
        <pc:spChg chg="add mod">
          <ac:chgData name="Schober, Karol" userId="d596567f-9e5e-445d-96fc-77cdc01592fb" providerId="ADAL" clId="{04A76377-2383-4B2B-A38F-3F04668DD0A0}" dt="2022-12-01T12:10:52.109" v="2111" actId="1076"/>
          <ac:spMkLst>
            <pc:docMk/>
            <pc:sldMk cId="2661749155" sldId="782"/>
            <ac:spMk id="9" creationId="{FC700B7E-ED7A-338E-73D1-AF1273BF93F9}"/>
          </ac:spMkLst>
        </pc:spChg>
      </pc:sldChg>
      <pc:sldChg chg="addSp delSp modSp add mod">
        <pc:chgData name="Schober, Karol" userId="d596567f-9e5e-445d-96fc-77cdc01592fb" providerId="ADAL" clId="{04A76377-2383-4B2B-A38F-3F04668DD0A0}" dt="2022-12-05T10:17:38.403" v="3509" actId="1076"/>
        <pc:sldMkLst>
          <pc:docMk/>
          <pc:sldMk cId="2463612508" sldId="783"/>
        </pc:sldMkLst>
        <pc:spChg chg="mod">
          <ac:chgData name="Schober, Karol" userId="d596567f-9e5e-445d-96fc-77cdc01592fb" providerId="ADAL" clId="{04A76377-2383-4B2B-A38F-3F04668DD0A0}" dt="2022-12-01T12:35:18.172" v="2993" actId="20577"/>
          <ac:spMkLst>
            <pc:docMk/>
            <pc:sldMk cId="2463612508" sldId="783"/>
            <ac:spMk id="2" creationId="{51FDE6EF-1B06-A667-54C6-2A63BEB861B6}"/>
          </ac:spMkLst>
        </pc:spChg>
        <pc:spChg chg="del">
          <ac:chgData name="Schober, Karol" userId="d596567f-9e5e-445d-96fc-77cdc01592fb" providerId="ADAL" clId="{04A76377-2383-4B2B-A38F-3F04668DD0A0}" dt="2022-12-01T12:29:49.929" v="2985" actId="478"/>
          <ac:spMkLst>
            <pc:docMk/>
            <pc:sldMk cId="2463612508" sldId="783"/>
            <ac:spMk id="3" creationId="{BF99C552-048C-B75E-0D30-B4030F680B60}"/>
          </ac:spMkLst>
        </pc:spChg>
        <pc:spChg chg="mod">
          <ac:chgData name="Schober, Karol" userId="d596567f-9e5e-445d-96fc-77cdc01592fb" providerId="ADAL" clId="{04A76377-2383-4B2B-A38F-3F04668DD0A0}" dt="2022-12-05T10:17:38.403" v="3509" actId="1076"/>
          <ac:spMkLst>
            <pc:docMk/>
            <pc:sldMk cId="2463612508" sldId="783"/>
            <ac:spMk id="4" creationId="{7352CBBC-3124-F983-CB6E-0DB4CB4F11E5}"/>
          </ac:spMkLst>
        </pc:spChg>
        <pc:spChg chg="add mod">
          <ac:chgData name="Schober, Karol" userId="d596567f-9e5e-445d-96fc-77cdc01592fb" providerId="ADAL" clId="{04A76377-2383-4B2B-A38F-3F04668DD0A0}" dt="2022-12-05T10:15:13.765" v="3488" actId="1076"/>
          <ac:spMkLst>
            <pc:docMk/>
            <pc:sldMk cId="2463612508" sldId="783"/>
            <ac:spMk id="7" creationId="{E6B6C54E-EBFE-1C89-25E0-9407A71576C3}"/>
          </ac:spMkLst>
        </pc:spChg>
        <pc:spChg chg="mod">
          <ac:chgData name="Schober, Karol" userId="d596567f-9e5e-445d-96fc-77cdc01592fb" providerId="ADAL" clId="{04A76377-2383-4B2B-A38F-3F04668DD0A0}" dt="2022-12-05T10:14:24.258" v="3480" actId="20577"/>
          <ac:spMkLst>
            <pc:docMk/>
            <pc:sldMk cId="2463612508" sldId="783"/>
            <ac:spMk id="8" creationId="{91A2D889-3124-201E-81F7-7BA32A95E093}"/>
          </ac:spMkLst>
        </pc:spChg>
      </pc:sldChg>
    </pc:docChg>
  </pc:docChgLst>
  <pc:docChgLst>
    <pc:chgData name="Ohukainen, Niko" userId="f771db8e-9b5b-4034-a4dc-d85dbc65e9a0" providerId="ADAL" clId="{60084526-D3E7-4E60-8E8C-4F35F6EABCAD}"/>
    <pc:docChg chg="modSld">
      <pc:chgData name="Ohukainen, Niko" userId="f771db8e-9b5b-4034-a4dc-d85dbc65e9a0" providerId="ADAL" clId="{60084526-D3E7-4E60-8E8C-4F35F6EABCAD}" dt="2022-11-29T07:10:34.890" v="0" actId="14100"/>
      <pc:docMkLst>
        <pc:docMk/>
      </pc:docMkLst>
      <pc:sldChg chg="modSp mod">
        <pc:chgData name="Ohukainen, Niko" userId="f771db8e-9b5b-4034-a4dc-d85dbc65e9a0" providerId="ADAL" clId="{60084526-D3E7-4E60-8E8C-4F35F6EABCAD}" dt="2022-11-29T07:10:34.890" v="0" actId="14100"/>
        <pc:sldMkLst>
          <pc:docMk/>
          <pc:sldMk cId="711995794" sldId="781"/>
        </pc:sldMkLst>
        <pc:spChg chg="mod">
          <ac:chgData name="Ohukainen, Niko" userId="f771db8e-9b5b-4034-a4dc-d85dbc65e9a0" providerId="ADAL" clId="{60084526-D3E7-4E60-8E8C-4F35F6EABCAD}" dt="2022-11-29T07:10:34.890" v="0" actId="14100"/>
          <ac:spMkLst>
            <pc:docMk/>
            <pc:sldMk cId="711995794" sldId="781"/>
            <ac:spMk id="8" creationId="{91A2D889-3124-201E-81F7-7BA32A95E09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3" y="0"/>
            <a:ext cx="3043343" cy="465456"/>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Plassholder for dato 2"/>
          <p:cNvSpPr>
            <a:spLocks noGrp="1"/>
          </p:cNvSpPr>
          <p:nvPr>
            <p:ph type="dt" sz="quarter" idx="1"/>
          </p:nvPr>
        </p:nvSpPr>
        <p:spPr>
          <a:xfrm>
            <a:off x="3978135" y="0"/>
            <a:ext cx="3043343" cy="465456"/>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9BE57A7B-0609-4D25-AB3C-FD0CFE7E22FC}" type="datetimeFigureOut">
              <a:rPr lang="nb-NO"/>
              <a:pPr>
                <a:defRPr/>
              </a:pPr>
              <a:t>05.12.2022</a:t>
            </a:fld>
            <a:endParaRPr lang="en-US"/>
          </a:p>
        </p:txBody>
      </p:sp>
      <p:sp>
        <p:nvSpPr>
          <p:cNvPr id="4" name="Plassholder for bunntekst 3"/>
          <p:cNvSpPr>
            <a:spLocks noGrp="1"/>
          </p:cNvSpPr>
          <p:nvPr>
            <p:ph type="ftr" sz="quarter" idx="2"/>
          </p:nvPr>
        </p:nvSpPr>
        <p:spPr>
          <a:xfrm>
            <a:off x="3" y="8842031"/>
            <a:ext cx="3043343" cy="465456"/>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Plassholder for lysbildenummer 4"/>
          <p:cNvSpPr>
            <a:spLocks noGrp="1"/>
          </p:cNvSpPr>
          <p:nvPr>
            <p:ph type="sldNum" sz="quarter" idx="3"/>
          </p:nvPr>
        </p:nvSpPr>
        <p:spPr>
          <a:xfrm>
            <a:off x="3978135" y="8842031"/>
            <a:ext cx="3043343" cy="465456"/>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A59208D-ADE4-4C18-AD4C-40D2E8A5574D}" type="slidenum">
              <a:rPr lang="en-US"/>
              <a:pPr>
                <a:defRPr/>
              </a:pPr>
              <a:t>‹#›</a:t>
            </a:fld>
            <a:endParaRPr lang="en-US"/>
          </a:p>
        </p:txBody>
      </p:sp>
    </p:spTree>
    <p:extLst>
      <p:ext uri="{BB962C8B-B14F-4D97-AF65-F5344CB8AC3E}">
        <p14:creationId xmlns:p14="http://schemas.microsoft.com/office/powerpoint/2010/main" val="29534927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3" y="0"/>
            <a:ext cx="3043343" cy="465456"/>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Plassholder for dato 2"/>
          <p:cNvSpPr>
            <a:spLocks noGrp="1"/>
          </p:cNvSpPr>
          <p:nvPr>
            <p:ph type="dt" idx="1"/>
          </p:nvPr>
        </p:nvSpPr>
        <p:spPr>
          <a:xfrm>
            <a:off x="3978135" y="0"/>
            <a:ext cx="3043343" cy="465456"/>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FE0C639-DE15-43E8-9D5A-E8A3A0FBCFAA}" type="datetimeFigureOut">
              <a:rPr lang="nb-NO"/>
              <a:pPr>
                <a:defRPr/>
              </a:pPr>
              <a:t>05.12.2022</a:t>
            </a:fld>
            <a:endParaRPr lang="en-US"/>
          </a:p>
        </p:txBody>
      </p:sp>
      <p:sp>
        <p:nvSpPr>
          <p:cNvPr id="4" name="Plassholder for lysbilde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Plassholder for notater 4"/>
          <p:cNvSpPr>
            <a:spLocks noGrp="1"/>
          </p:cNvSpPr>
          <p:nvPr>
            <p:ph type="body" sz="quarter" idx="3"/>
          </p:nvPr>
        </p:nvSpPr>
        <p:spPr>
          <a:xfrm>
            <a:off x="702311" y="4421825"/>
            <a:ext cx="5618480" cy="4189095"/>
          </a:xfrm>
          <a:prstGeom prst="rect">
            <a:avLst/>
          </a:prstGeom>
        </p:spPr>
        <p:txBody>
          <a:bodyPr vert="horz" lIns="91440" tIns="45720" rIns="91440" bIns="45720" rtlCol="0"/>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endParaRPr lang="en-US" noProof="0"/>
          </a:p>
        </p:txBody>
      </p:sp>
      <p:sp>
        <p:nvSpPr>
          <p:cNvPr id="6" name="Plassholder for bunntekst 5"/>
          <p:cNvSpPr>
            <a:spLocks noGrp="1"/>
          </p:cNvSpPr>
          <p:nvPr>
            <p:ph type="ftr" sz="quarter" idx="4"/>
          </p:nvPr>
        </p:nvSpPr>
        <p:spPr>
          <a:xfrm>
            <a:off x="3" y="8842031"/>
            <a:ext cx="3043343" cy="465456"/>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Plassholder for lysbildenummer 6"/>
          <p:cNvSpPr>
            <a:spLocks noGrp="1"/>
          </p:cNvSpPr>
          <p:nvPr>
            <p:ph type="sldNum" sz="quarter" idx="5"/>
          </p:nvPr>
        </p:nvSpPr>
        <p:spPr>
          <a:xfrm>
            <a:off x="3978135" y="8842031"/>
            <a:ext cx="3043343" cy="465456"/>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C5315F4B-708F-42A0-B38C-D5FF05C97E69}" type="slidenum">
              <a:rPr lang="en-US"/>
              <a:pPr>
                <a:defRPr/>
              </a:pPr>
              <a:t>‹#›</a:t>
            </a:fld>
            <a:endParaRPr lang="en-US"/>
          </a:p>
        </p:txBody>
      </p:sp>
    </p:spTree>
    <p:extLst>
      <p:ext uri="{BB962C8B-B14F-4D97-AF65-F5344CB8AC3E}">
        <p14:creationId xmlns:p14="http://schemas.microsoft.com/office/powerpoint/2010/main" val="1468986495"/>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328361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Intro">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77587" y="2706933"/>
            <a:ext cx="8055228" cy="814388"/>
          </a:xfrm>
          <a:prstGeom prst="rect">
            <a:avLst/>
          </a:prstGeom>
        </p:spPr>
        <p:txBody>
          <a:bodyPr anchor="b">
            <a:normAutofit/>
          </a:bodyPr>
          <a:lstStyle>
            <a:lvl1pPr>
              <a:defRPr sz="4000">
                <a:latin typeface="Gotham Extra Light" pitchFamily="50" charset="0"/>
                <a:cs typeface="Gotham Extra Light" pitchFamily="50" charset="0"/>
              </a:defRPr>
            </a:lvl1pPr>
          </a:lstStyle>
          <a:p>
            <a:r>
              <a:rPr lang="en-US"/>
              <a:t>Presentation Title: 1 line only</a:t>
            </a:r>
            <a:endParaRPr/>
          </a:p>
        </p:txBody>
      </p:sp>
      <p:sp>
        <p:nvSpPr>
          <p:cNvPr id="8" name="Subtitle 2"/>
          <p:cNvSpPr>
            <a:spLocks noGrp="1"/>
          </p:cNvSpPr>
          <p:nvPr>
            <p:ph type="subTitle" idx="1" hasCustomPrompt="1"/>
          </p:nvPr>
        </p:nvSpPr>
        <p:spPr>
          <a:xfrm>
            <a:off x="477587" y="3602005"/>
            <a:ext cx="5454813" cy="1095501"/>
          </a:xfrm>
          <a:prstGeom prst="rect">
            <a:avLst/>
          </a:prstGeom>
        </p:spPr>
        <p:txBody>
          <a:bodyPr>
            <a:noAutofit/>
          </a:bodyPr>
          <a:lstStyle>
            <a:lvl1pPr marL="0" marR="0" indent="0" algn="l" defTabSz="914400" rtl="0" eaLnBrk="1" fontAlgn="base" latinLnBrk="0" hangingPunct="1">
              <a:lnSpc>
                <a:spcPct val="130000"/>
              </a:lnSpc>
              <a:spcBef>
                <a:spcPct val="0"/>
              </a:spcBef>
              <a:spcAft>
                <a:spcPts val="0"/>
              </a:spcAft>
              <a:buClr>
                <a:schemeClr val="accent1"/>
              </a:buClr>
              <a:buSzPct val="100000"/>
              <a:buFont typeface="Wingdings 2" pitchFamily="18" charset="2"/>
              <a:buNone/>
              <a:tabLst/>
              <a:defRPr sz="1600" baseline="0">
                <a:solidFill>
                  <a:schemeClr val="tx1"/>
                </a:solidFill>
                <a:latin typeface="Gotham Light" pitchFamily="50" charset="0"/>
                <a:cs typeface="Gotham Light" pitchFamily="50" charset="0"/>
              </a:defRPr>
            </a:lvl1pPr>
            <a:lvl2pPr marL="457178" indent="0" algn="ctr">
              <a:spcBef>
                <a:spcPct val="0"/>
              </a:spcBef>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pPr marL="0" marR="0" lvl="0" indent="0" algn="l" defTabSz="914400" rtl="0" eaLnBrk="1" fontAlgn="base" latinLnBrk="0" hangingPunct="1">
              <a:lnSpc>
                <a:spcPct val="130000"/>
              </a:lnSpc>
              <a:spcBef>
                <a:spcPct val="0"/>
              </a:spcBef>
              <a:spcAft>
                <a:spcPts val="0"/>
              </a:spcAft>
              <a:buClr>
                <a:schemeClr val="accent1"/>
              </a:buClr>
              <a:buSzPct val="100000"/>
              <a:buFont typeface="Wingdings 2" pitchFamily="18" charset="2"/>
              <a:buNone/>
              <a:tabLst/>
              <a:defRPr/>
            </a:pPr>
            <a:r>
              <a:rPr lang="en-US"/>
              <a:t>Subline/subtitle, max 2 lines</a:t>
            </a:r>
          </a:p>
        </p:txBody>
      </p:sp>
      <p:cxnSp>
        <p:nvCxnSpPr>
          <p:cNvPr id="3" name="Straight Connector 2"/>
          <p:cNvCxnSpPr/>
          <p:nvPr userDrawn="1"/>
        </p:nvCxnSpPr>
        <p:spPr>
          <a:xfrm>
            <a:off x="6078073" y="3584076"/>
            <a:ext cx="0" cy="1095500"/>
          </a:xfrm>
          <a:prstGeom prst="line">
            <a:avLst/>
          </a:prstGeom>
          <a:ln w="6350"/>
        </p:spPr>
        <p:style>
          <a:lnRef idx="2">
            <a:schemeClr val="dk1"/>
          </a:lnRef>
          <a:fillRef idx="0">
            <a:schemeClr val="dk1"/>
          </a:fillRef>
          <a:effectRef idx="1">
            <a:schemeClr val="dk1"/>
          </a:effectRef>
          <a:fontRef idx="minor">
            <a:schemeClr val="tx1"/>
          </a:fontRef>
        </p:style>
      </p:cxnSp>
      <p:sp>
        <p:nvSpPr>
          <p:cNvPr id="6" name="Text Placeholder 5"/>
          <p:cNvSpPr>
            <a:spLocks noGrp="1"/>
          </p:cNvSpPr>
          <p:nvPr>
            <p:ph type="body" sz="quarter" idx="10" hasCustomPrompt="1"/>
          </p:nvPr>
        </p:nvSpPr>
        <p:spPr>
          <a:xfrm>
            <a:off x="6192842" y="3683279"/>
            <a:ext cx="2339975" cy="1014226"/>
          </a:xfrm>
          <a:prstGeom prst="rect">
            <a:avLst/>
          </a:prstGeom>
        </p:spPr>
        <p:txBody>
          <a:bodyPr anchor="t">
            <a:noAutofit/>
          </a:bodyPr>
          <a:lstStyle>
            <a:lvl1pPr marL="0" indent="0">
              <a:buNone/>
              <a:defRPr sz="1051" i="1" baseline="0">
                <a:solidFill>
                  <a:schemeClr val="tx1"/>
                </a:solidFill>
                <a:latin typeface="+mj-lt"/>
              </a:defRPr>
            </a:lvl1pPr>
          </a:lstStyle>
          <a:p>
            <a:pPr lvl="0"/>
            <a:r>
              <a:rPr lang="nb-NO"/>
              <a:t>Author                                     Date</a:t>
            </a:r>
          </a:p>
          <a:p>
            <a:pPr lvl="0"/>
            <a:r>
              <a:rPr lang="nb-NO" err="1"/>
              <a:t>Classification</a:t>
            </a:r>
            <a:endParaRPr lang="nb-NO"/>
          </a:p>
        </p:txBody>
      </p:sp>
      <p:sp>
        <p:nvSpPr>
          <p:cNvPr id="13" name="Picture Placeholder 12"/>
          <p:cNvSpPr>
            <a:spLocks noGrp="1"/>
          </p:cNvSpPr>
          <p:nvPr>
            <p:ph type="pic" sz="quarter" idx="11"/>
          </p:nvPr>
        </p:nvSpPr>
        <p:spPr>
          <a:xfrm>
            <a:off x="0" y="4"/>
            <a:ext cx="9144000" cy="2607729"/>
          </a:xfrm>
          <a:prstGeom prst="rect">
            <a:avLst/>
          </a:prstGeom>
        </p:spPr>
        <p:txBody>
          <a:bodyPr/>
          <a:lstStyle>
            <a:lvl1pPr marL="0" indent="0">
              <a:buNone/>
              <a:defRPr/>
            </a:lvl1pPr>
          </a:lstStyle>
          <a:p>
            <a:r>
              <a:rPr lang="en-US"/>
              <a:t>Click icon to add picture</a:t>
            </a:r>
            <a:endParaRPr lang="nb-NO"/>
          </a:p>
        </p:txBody>
      </p:sp>
    </p:spTree>
    <p:extLst>
      <p:ext uri="{BB962C8B-B14F-4D97-AF65-F5344CB8AC3E}">
        <p14:creationId xmlns:p14="http://schemas.microsoft.com/office/powerpoint/2010/main" val="4080309601"/>
      </p:ext>
    </p:extLst>
  </p:cSld>
  <p:clrMapOvr>
    <a:masterClrMapping/>
  </p:clrMapOvr>
  <p:extLst>
    <p:ext uri="{DCECCB84-F9BA-43D5-87BE-67443E8EF086}">
      <p15:sldGuideLst xmlns:p15="http://schemas.microsoft.com/office/powerpoint/2012/main">
        <p15:guide id="1" orient="horz" pos="2119">
          <p15:clr>
            <a:srgbClr val="FBAE40"/>
          </p15:clr>
        </p15:guide>
        <p15:guide id="2" orient="horz" pos="2436">
          <p15:clr>
            <a:srgbClr val="FBAE40"/>
          </p15:clr>
        </p15:guide>
        <p15:guide id="3" orient="horz" pos="164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four_photos_messages">
    <p:bg>
      <p:bgPr>
        <a:solidFill>
          <a:schemeClr val="bg1"/>
        </a:solidFill>
        <a:effectLst/>
      </p:bgPr>
    </p:bg>
    <p:spTree>
      <p:nvGrpSpPr>
        <p:cNvPr id="1" name=""/>
        <p:cNvGrpSpPr/>
        <p:nvPr/>
      </p:nvGrpSpPr>
      <p:grpSpPr>
        <a:xfrm>
          <a:off x="0" y="0"/>
          <a:ext cx="0" cy="0"/>
          <a:chOff x="0" y="0"/>
          <a:chExt cx="0" cy="0"/>
        </a:xfrm>
      </p:grpSpPr>
      <p:sp>
        <p:nvSpPr>
          <p:cNvPr id="11" name="Picture Placeholder 12"/>
          <p:cNvSpPr>
            <a:spLocks noGrp="1"/>
          </p:cNvSpPr>
          <p:nvPr>
            <p:ph type="pic" sz="quarter" idx="11"/>
          </p:nvPr>
        </p:nvSpPr>
        <p:spPr>
          <a:xfrm>
            <a:off x="0" y="4"/>
            <a:ext cx="4572000" cy="2574902"/>
          </a:xfrm>
          <a:prstGeom prst="rect">
            <a:avLst/>
          </a:prstGeom>
          <a:noFill/>
        </p:spPr>
        <p:txBody>
          <a:bodyPr/>
          <a:lstStyle>
            <a:lvl1pPr marL="0" indent="0">
              <a:buNone/>
              <a:defRPr/>
            </a:lvl1pPr>
          </a:lstStyle>
          <a:p>
            <a:r>
              <a:rPr lang="en-US"/>
              <a:t>Click icon to add picture</a:t>
            </a:r>
            <a:endParaRPr lang="nb-NO"/>
          </a:p>
        </p:txBody>
      </p:sp>
      <p:sp>
        <p:nvSpPr>
          <p:cNvPr id="7" name="Picture Placeholder 12"/>
          <p:cNvSpPr>
            <a:spLocks noGrp="1"/>
          </p:cNvSpPr>
          <p:nvPr>
            <p:ph type="pic" sz="quarter" idx="15"/>
          </p:nvPr>
        </p:nvSpPr>
        <p:spPr>
          <a:xfrm>
            <a:off x="4572001" y="4"/>
            <a:ext cx="4572000" cy="2574902"/>
          </a:xfrm>
          <a:prstGeom prst="rect">
            <a:avLst/>
          </a:prstGeom>
          <a:noFill/>
        </p:spPr>
        <p:txBody>
          <a:bodyPr/>
          <a:lstStyle>
            <a:lvl1pPr marL="0" indent="0">
              <a:buNone/>
              <a:defRPr/>
            </a:lvl1pPr>
          </a:lstStyle>
          <a:p>
            <a:r>
              <a:rPr lang="en-US"/>
              <a:t>Click icon to add picture</a:t>
            </a:r>
            <a:endParaRPr lang="nb-NO"/>
          </a:p>
        </p:txBody>
      </p:sp>
      <p:sp>
        <p:nvSpPr>
          <p:cNvPr id="8" name="Picture Placeholder 12"/>
          <p:cNvSpPr>
            <a:spLocks noGrp="1"/>
          </p:cNvSpPr>
          <p:nvPr>
            <p:ph type="pic" sz="quarter" idx="16"/>
          </p:nvPr>
        </p:nvSpPr>
        <p:spPr>
          <a:xfrm>
            <a:off x="0" y="2568597"/>
            <a:ext cx="4572000" cy="2578608"/>
          </a:xfrm>
          <a:prstGeom prst="rect">
            <a:avLst/>
          </a:prstGeom>
          <a:noFill/>
        </p:spPr>
        <p:txBody>
          <a:bodyPr/>
          <a:lstStyle>
            <a:lvl1pPr marL="0" indent="0">
              <a:buNone/>
              <a:defRPr/>
            </a:lvl1pPr>
          </a:lstStyle>
          <a:p>
            <a:r>
              <a:rPr lang="en-US"/>
              <a:t>Click icon to add picture</a:t>
            </a:r>
            <a:endParaRPr lang="nb-NO"/>
          </a:p>
        </p:txBody>
      </p:sp>
      <p:sp>
        <p:nvSpPr>
          <p:cNvPr id="9" name="Picture Placeholder 12"/>
          <p:cNvSpPr>
            <a:spLocks noGrp="1"/>
          </p:cNvSpPr>
          <p:nvPr>
            <p:ph type="pic" sz="quarter" idx="17"/>
          </p:nvPr>
        </p:nvSpPr>
        <p:spPr>
          <a:xfrm>
            <a:off x="4572001" y="2568597"/>
            <a:ext cx="4572000" cy="2578608"/>
          </a:xfrm>
          <a:prstGeom prst="rect">
            <a:avLst/>
          </a:prstGeom>
          <a:no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563612"/>
            <a:ext cx="2737405" cy="578620"/>
          </a:xfrm>
          <a:solidFill>
            <a:schemeClr val="accent1"/>
          </a:solidFill>
        </p:spPr>
        <p:txBody>
          <a:bodyPr lIns="164592" tIns="164592" rIns="164592" bIns="164592" anchor="ctr" anchorCtr="1">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
        <p:nvSpPr>
          <p:cNvPr id="4" name="Text Placeholder 5"/>
          <p:cNvSpPr>
            <a:spLocks noGrp="1"/>
          </p:cNvSpPr>
          <p:nvPr>
            <p:ph type="body" sz="quarter" idx="13"/>
          </p:nvPr>
        </p:nvSpPr>
        <p:spPr>
          <a:xfrm>
            <a:off x="4954402" y="1390650"/>
            <a:ext cx="2737405" cy="578620"/>
          </a:xfrm>
          <a:solidFill>
            <a:srgbClr val="0070C0"/>
          </a:solidFill>
        </p:spPr>
        <p:txBody>
          <a:bodyPr lIns="164592" tIns="164592" rIns="164592" bIns="164592" anchor="ctr" anchorCtr="1">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
        <p:nvSpPr>
          <p:cNvPr id="5" name="Text Placeholder 5"/>
          <p:cNvSpPr>
            <a:spLocks noGrp="1"/>
          </p:cNvSpPr>
          <p:nvPr>
            <p:ph type="body" sz="quarter" idx="14"/>
          </p:nvPr>
        </p:nvSpPr>
        <p:spPr>
          <a:xfrm>
            <a:off x="807814" y="3135559"/>
            <a:ext cx="2737405" cy="578620"/>
          </a:xfrm>
          <a:solidFill>
            <a:srgbClr val="002060"/>
          </a:solidFill>
        </p:spPr>
        <p:txBody>
          <a:bodyPr lIns="164592" tIns="164592" rIns="164592" bIns="164592" anchor="ctr" anchorCtr="1">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
        <p:nvSpPr>
          <p:cNvPr id="10" name="Text Placeholder 5"/>
          <p:cNvSpPr>
            <a:spLocks noGrp="1"/>
          </p:cNvSpPr>
          <p:nvPr>
            <p:ph type="body" sz="quarter" idx="18"/>
          </p:nvPr>
        </p:nvSpPr>
        <p:spPr>
          <a:xfrm>
            <a:off x="4954402" y="3965552"/>
            <a:ext cx="2737405" cy="578620"/>
          </a:xfrm>
          <a:solidFill>
            <a:schemeClr val="accent2"/>
          </a:solidFill>
        </p:spPr>
        <p:txBody>
          <a:bodyPr lIns="164592" tIns="164592" rIns="164592" bIns="164592" anchor="ctr" anchorCtr="1">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2601852879"/>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four photos messages_2">
    <p:bg>
      <p:bgPr>
        <a:solidFill>
          <a:schemeClr val="bg1"/>
        </a:solidFill>
        <a:effectLst/>
      </p:bgPr>
    </p:bg>
    <p:spTree>
      <p:nvGrpSpPr>
        <p:cNvPr id="1" name=""/>
        <p:cNvGrpSpPr/>
        <p:nvPr/>
      </p:nvGrpSpPr>
      <p:grpSpPr>
        <a:xfrm>
          <a:off x="0" y="0"/>
          <a:ext cx="0" cy="0"/>
          <a:chOff x="0" y="0"/>
          <a:chExt cx="0" cy="0"/>
        </a:xfrm>
      </p:grpSpPr>
      <p:sp>
        <p:nvSpPr>
          <p:cNvPr id="11" name="Picture Placeholder 12"/>
          <p:cNvSpPr>
            <a:spLocks noGrp="1"/>
          </p:cNvSpPr>
          <p:nvPr>
            <p:ph type="pic" sz="quarter" idx="11"/>
          </p:nvPr>
        </p:nvSpPr>
        <p:spPr>
          <a:xfrm>
            <a:off x="0" y="4"/>
            <a:ext cx="4572000" cy="2574902"/>
          </a:xfrm>
          <a:prstGeom prst="rect">
            <a:avLst/>
          </a:prstGeom>
          <a:solidFill>
            <a:schemeClr val="accent1"/>
          </a:solidFill>
        </p:spPr>
        <p:txBody>
          <a:bodyPr/>
          <a:lstStyle>
            <a:lvl1pPr marL="0" indent="0">
              <a:buNone/>
              <a:defRPr/>
            </a:lvl1pPr>
          </a:lstStyle>
          <a:p>
            <a:r>
              <a:rPr lang="en-US"/>
              <a:t>Click icon to add picture</a:t>
            </a:r>
            <a:endParaRPr lang="nb-NO"/>
          </a:p>
        </p:txBody>
      </p:sp>
      <p:sp>
        <p:nvSpPr>
          <p:cNvPr id="7" name="Picture Placeholder 12"/>
          <p:cNvSpPr>
            <a:spLocks noGrp="1"/>
          </p:cNvSpPr>
          <p:nvPr>
            <p:ph type="pic" sz="quarter" idx="15"/>
          </p:nvPr>
        </p:nvSpPr>
        <p:spPr>
          <a:xfrm>
            <a:off x="4572001" y="4"/>
            <a:ext cx="4572000" cy="2574902"/>
          </a:xfrm>
          <a:prstGeom prst="rect">
            <a:avLst/>
          </a:prstGeom>
          <a:solidFill>
            <a:schemeClr val="accent1"/>
          </a:solidFill>
        </p:spPr>
        <p:txBody>
          <a:bodyPr/>
          <a:lstStyle>
            <a:lvl1pPr marL="0" indent="0">
              <a:buNone/>
              <a:defRPr/>
            </a:lvl1pPr>
          </a:lstStyle>
          <a:p>
            <a:r>
              <a:rPr lang="en-US"/>
              <a:t>Click icon to add picture</a:t>
            </a:r>
            <a:endParaRPr lang="nb-NO"/>
          </a:p>
        </p:txBody>
      </p:sp>
      <p:sp>
        <p:nvSpPr>
          <p:cNvPr id="8" name="Picture Placeholder 12"/>
          <p:cNvSpPr>
            <a:spLocks noGrp="1"/>
          </p:cNvSpPr>
          <p:nvPr>
            <p:ph type="pic" sz="quarter" idx="16"/>
          </p:nvPr>
        </p:nvSpPr>
        <p:spPr>
          <a:xfrm>
            <a:off x="0" y="2568597"/>
            <a:ext cx="4572000" cy="2578608"/>
          </a:xfrm>
          <a:prstGeom prst="rect">
            <a:avLst/>
          </a:prstGeom>
          <a:solidFill>
            <a:schemeClr val="accent1"/>
          </a:solidFill>
        </p:spPr>
        <p:txBody>
          <a:bodyPr/>
          <a:lstStyle>
            <a:lvl1pPr marL="0" indent="0">
              <a:buNone/>
              <a:defRPr/>
            </a:lvl1pPr>
          </a:lstStyle>
          <a:p>
            <a:r>
              <a:rPr lang="en-US"/>
              <a:t>Click icon to add picture</a:t>
            </a:r>
            <a:endParaRPr lang="nb-NO"/>
          </a:p>
        </p:txBody>
      </p:sp>
      <p:sp>
        <p:nvSpPr>
          <p:cNvPr id="9" name="Picture Placeholder 12"/>
          <p:cNvSpPr>
            <a:spLocks noGrp="1"/>
          </p:cNvSpPr>
          <p:nvPr>
            <p:ph type="pic" sz="quarter" idx="17"/>
          </p:nvPr>
        </p:nvSpPr>
        <p:spPr>
          <a:xfrm>
            <a:off x="4572001" y="2568597"/>
            <a:ext cx="4572000" cy="2578608"/>
          </a:xfrm>
          <a:prstGeom prst="rect">
            <a:avLst/>
          </a:prstGeom>
          <a:solidFill>
            <a:schemeClr val="accent1"/>
          </a:solid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563612"/>
            <a:ext cx="2737405" cy="578620"/>
          </a:xfrm>
          <a:solidFill>
            <a:schemeClr val="bg1"/>
          </a:solidFill>
        </p:spPr>
        <p:txBody>
          <a:bodyPr lIns="164592" tIns="164592" rIns="164592" bIns="164592" anchor="ctr" anchorCtr="1">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
        <p:nvSpPr>
          <p:cNvPr id="4" name="Text Placeholder 5"/>
          <p:cNvSpPr>
            <a:spLocks noGrp="1"/>
          </p:cNvSpPr>
          <p:nvPr>
            <p:ph type="body" sz="quarter" idx="13"/>
          </p:nvPr>
        </p:nvSpPr>
        <p:spPr>
          <a:xfrm>
            <a:off x="4954402" y="1390650"/>
            <a:ext cx="2737405" cy="578620"/>
          </a:xfrm>
          <a:solidFill>
            <a:schemeClr val="bg1"/>
          </a:solidFill>
        </p:spPr>
        <p:txBody>
          <a:bodyPr lIns="164592" tIns="164592" rIns="164592" bIns="164592" anchor="ctr" anchorCtr="1">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
        <p:nvSpPr>
          <p:cNvPr id="5" name="Text Placeholder 5"/>
          <p:cNvSpPr>
            <a:spLocks noGrp="1"/>
          </p:cNvSpPr>
          <p:nvPr>
            <p:ph type="body" sz="quarter" idx="14"/>
          </p:nvPr>
        </p:nvSpPr>
        <p:spPr>
          <a:xfrm>
            <a:off x="807814" y="3135559"/>
            <a:ext cx="2737405" cy="578620"/>
          </a:xfrm>
          <a:solidFill>
            <a:schemeClr val="bg1"/>
          </a:solidFill>
        </p:spPr>
        <p:txBody>
          <a:bodyPr lIns="164592" tIns="164592" rIns="164592" bIns="164592" anchor="ctr" anchorCtr="1">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
        <p:nvSpPr>
          <p:cNvPr id="10" name="Text Placeholder 5"/>
          <p:cNvSpPr>
            <a:spLocks noGrp="1"/>
          </p:cNvSpPr>
          <p:nvPr>
            <p:ph type="body" sz="quarter" idx="18"/>
          </p:nvPr>
        </p:nvSpPr>
        <p:spPr>
          <a:xfrm>
            <a:off x="4954402" y="3965552"/>
            <a:ext cx="2737405" cy="578620"/>
          </a:xfrm>
          <a:solidFill>
            <a:schemeClr val="bg1"/>
          </a:solidFill>
        </p:spPr>
        <p:txBody>
          <a:bodyPr lIns="164592" tIns="164592" rIns="164592" bIns="164592" anchor="ctr" anchorCtr="1">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1040624587"/>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image + text">
    <p:spTree>
      <p:nvGrpSpPr>
        <p:cNvPr id="1" name=""/>
        <p:cNvGrpSpPr/>
        <p:nvPr/>
      </p:nvGrpSpPr>
      <p:grpSpPr>
        <a:xfrm>
          <a:off x="0" y="0"/>
          <a:ext cx="0" cy="0"/>
          <a:chOff x="0" y="0"/>
          <a:chExt cx="0" cy="0"/>
        </a:xfrm>
      </p:grpSpPr>
      <p:sp>
        <p:nvSpPr>
          <p:cNvPr id="5" name="Content Placeholder 3"/>
          <p:cNvSpPr>
            <a:spLocks noGrp="1"/>
          </p:cNvSpPr>
          <p:nvPr>
            <p:ph sz="quarter" idx="12"/>
          </p:nvPr>
        </p:nvSpPr>
        <p:spPr>
          <a:xfrm>
            <a:off x="611190" y="1239839"/>
            <a:ext cx="3915907" cy="3465976"/>
          </a:xfrm>
        </p:spPr>
        <p:txBody>
          <a:bodyPr/>
          <a:lstStyle/>
          <a:p>
            <a:pPr lvl="0"/>
            <a:r>
              <a:rPr lang="en-US"/>
              <a:t>Click to edit Master text styles</a:t>
            </a:r>
          </a:p>
          <a:p>
            <a:pPr lvl="1"/>
            <a:r>
              <a:rPr lang="en-US"/>
              <a:t>Second level</a:t>
            </a:r>
          </a:p>
        </p:txBody>
      </p:sp>
      <p:sp>
        <p:nvSpPr>
          <p:cNvPr id="7" name="Content Placeholder 3"/>
          <p:cNvSpPr>
            <a:spLocks noGrp="1"/>
          </p:cNvSpPr>
          <p:nvPr>
            <p:ph sz="quarter" idx="13"/>
          </p:nvPr>
        </p:nvSpPr>
        <p:spPr>
          <a:xfrm>
            <a:off x="4572816" y="1239375"/>
            <a:ext cx="3960000" cy="3465976"/>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C5A4D773-706E-4DBE-AB09-29AEEFECC888}"/>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D7924EAC-5A7B-4DA4-99E5-F00208A510E8}"/>
              </a:ext>
            </a:extLst>
          </p:cNvPr>
          <p:cNvSpPr>
            <a:spLocks noGrp="1"/>
          </p:cNvSpPr>
          <p:nvPr>
            <p:ph type="sldNum" sz="quarter" idx="14"/>
          </p:nvPr>
        </p:nvSpPr>
        <p:spPr/>
        <p:txBody>
          <a:bodyPr lIns="182880"/>
          <a:lstStyle/>
          <a:p>
            <a:fld id="{206E8520-2104-4AD5-8681-84E58E925990}" type="slidenum">
              <a:rPr lang="en-US" smtClean="0"/>
              <a:pPr/>
              <a:t>‹#›</a:t>
            </a:fld>
            <a:endParaRPr lang="en-US"/>
          </a:p>
        </p:txBody>
      </p:sp>
    </p:spTree>
    <p:extLst>
      <p:ext uri="{BB962C8B-B14F-4D97-AF65-F5344CB8AC3E}">
        <p14:creationId xmlns:p14="http://schemas.microsoft.com/office/powerpoint/2010/main" val="2222597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sub_image + text">
    <p:spTree>
      <p:nvGrpSpPr>
        <p:cNvPr id="1" name=""/>
        <p:cNvGrpSpPr/>
        <p:nvPr/>
      </p:nvGrpSpPr>
      <p:grpSpPr>
        <a:xfrm>
          <a:off x="0" y="0"/>
          <a:ext cx="0" cy="0"/>
          <a:chOff x="0" y="0"/>
          <a:chExt cx="0" cy="0"/>
        </a:xfrm>
      </p:grpSpPr>
      <p:sp>
        <p:nvSpPr>
          <p:cNvPr id="5" name="Content Placeholder 3"/>
          <p:cNvSpPr>
            <a:spLocks noGrp="1"/>
          </p:cNvSpPr>
          <p:nvPr>
            <p:ph sz="quarter" idx="12"/>
          </p:nvPr>
        </p:nvSpPr>
        <p:spPr>
          <a:xfrm>
            <a:off x="611190" y="1581539"/>
            <a:ext cx="3904826" cy="3124275"/>
          </a:xfrm>
        </p:spPr>
        <p:txBody>
          <a:bodyPr/>
          <a:lstStyle/>
          <a:p>
            <a:pPr lvl="0"/>
            <a:r>
              <a:rPr lang="en-US"/>
              <a:t>Click to edit Master text styles</a:t>
            </a:r>
          </a:p>
          <a:p>
            <a:pPr lvl="1"/>
            <a:r>
              <a:rPr lang="en-US"/>
              <a:t>Second level</a:t>
            </a:r>
          </a:p>
        </p:txBody>
      </p:sp>
      <p:sp>
        <p:nvSpPr>
          <p:cNvPr id="7" name="Content Placeholder 3"/>
          <p:cNvSpPr>
            <a:spLocks noGrp="1"/>
          </p:cNvSpPr>
          <p:nvPr>
            <p:ph sz="quarter" idx="13"/>
          </p:nvPr>
        </p:nvSpPr>
        <p:spPr>
          <a:xfrm>
            <a:off x="4572816" y="1581075"/>
            <a:ext cx="3960000" cy="3124275"/>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C5A4D773-706E-4DBE-AB09-29AEEFECC888}"/>
              </a:ext>
            </a:extLst>
          </p:cNvPr>
          <p:cNvSpPr>
            <a:spLocks noGrp="1"/>
          </p:cNvSpPr>
          <p:nvPr>
            <p:ph type="title" hasCustomPrompt="1"/>
          </p:nvPr>
        </p:nvSpPr>
        <p:spPr/>
        <p:txBody>
          <a:bodyPr/>
          <a:lstStyle>
            <a:lvl1pPr>
              <a:defRPr/>
            </a:lvl1pPr>
          </a:lstStyle>
          <a:p>
            <a:r>
              <a:rPr lang="en-US"/>
              <a:t>Insert title here 1 line w/sub, 2 lines without!</a:t>
            </a:r>
          </a:p>
        </p:txBody>
      </p:sp>
      <p:sp>
        <p:nvSpPr>
          <p:cNvPr id="11" name="Text Placeholder 12">
            <a:extLst>
              <a:ext uri="{FF2B5EF4-FFF2-40B4-BE49-F238E27FC236}">
                <a16:creationId xmlns:a16="http://schemas.microsoft.com/office/drawing/2014/main" id="{2BE10D93-3182-4B7D-A397-382814584BA9}"/>
              </a:ext>
            </a:extLst>
          </p:cNvPr>
          <p:cNvSpPr>
            <a:spLocks noGrp="1"/>
          </p:cNvSpPr>
          <p:nvPr>
            <p:ph type="body" sz="quarter" idx="15" hasCustomPrompt="1"/>
          </p:nvPr>
        </p:nvSpPr>
        <p:spPr>
          <a:xfrm>
            <a:off x="611188" y="972787"/>
            <a:ext cx="7921625" cy="360362"/>
          </a:xfrm>
        </p:spPr>
        <p:txBody>
          <a:bodyPr/>
          <a:lstStyle>
            <a:lvl1pPr marL="0" indent="0">
              <a:buNone/>
              <a:defRPr sz="1800">
                <a:latin typeface="Gotham Book" pitchFamily="50" charset="0"/>
                <a:cs typeface="Gotham Book" pitchFamily="50" charset="0"/>
              </a:defRPr>
            </a:lvl1pPr>
          </a:lstStyle>
          <a:p>
            <a:pPr lvl="0"/>
            <a:r>
              <a:rPr lang="en-US"/>
              <a:t>Subtitle max 1 line, only if master title on 1 line</a:t>
            </a:r>
          </a:p>
        </p:txBody>
      </p:sp>
      <p:sp>
        <p:nvSpPr>
          <p:cNvPr id="3" name="Slide Number Placeholder 2">
            <a:extLst>
              <a:ext uri="{FF2B5EF4-FFF2-40B4-BE49-F238E27FC236}">
                <a16:creationId xmlns:a16="http://schemas.microsoft.com/office/drawing/2014/main" id="{DF11C9E6-44EE-40E9-82AF-12AC427EF099}"/>
              </a:ext>
            </a:extLst>
          </p:cNvPr>
          <p:cNvSpPr>
            <a:spLocks noGrp="1"/>
          </p:cNvSpPr>
          <p:nvPr>
            <p:ph type="sldNum" sz="quarter" idx="16"/>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5870486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8" name="Content Placeholder 3"/>
          <p:cNvSpPr>
            <a:spLocks noGrp="1"/>
          </p:cNvSpPr>
          <p:nvPr>
            <p:ph sz="quarter" idx="13"/>
          </p:nvPr>
        </p:nvSpPr>
        <p:spPr>
          <a:xfrm>
            <a:off x="3221918" y="1239838"/>
            <a:ext cx="5310896" cy="3465512"/>
          </a:xfrm>
        </p:spPr>
        <p:txBody>
          <a:bodyPr/>
          <a:lstStyle/>
          <a:p>
            <a:pPr lvl="0"/>
            <a:r>
              <a:rPr lang="en-US"/>
              <a:t>Click to edit Master text styles</a:t>
            </a:r>
          </a:p>
          <a:p>
            <a:pPr lvl="1"/>
            <a:r>
              <a:rPr lang="en-US"/>
              <a:t>Second level</a:t>
            </a:r>
          </a:p>
        </p:txBody>
      </p:sp>
      <p:sp>
        <p:nvSpPr>
          <p:cNvPr id="9" name="Content Placeholder 3"/>
          <p:cNvSpPr>
            <a:spLocks noGrp="1"/>
          </p:cNvSpPr>
          <p:nvPr>
            <p:ph sz="quarter" idx="14"/>
          </p:nvPr>
        </p:nvSpPr>
        <p:spPr>
          <a:xfrm>
            <a:off x="611187" y="1239839"/>
            <a:ext cx="2561221" cy="3465512"/>
          </a:xfrm>
        </p:spPr>
        <p:txBody>
          <a:body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E6562FAB-0F72-43E5-AF7A-A1CA87171D9E}"/>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551F9F92-AF09-47C0-BC2B-81F259C25E48}"/>
              </a:ext>
            </a:extLst>
          </p:cNvPr>
          <p:cNvSpPr>
            <a:spLocks noGrp="1"/>
          </p:cNvSpPr>
          <p:nvPr>
            <p:ph type="sldNum" sz="quarter" idx="15"/>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48169379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sub_text + image">
    <p:spTree>
      <p:nvGrpSpPr>
        <p:cNvPr id="1" name=""/>
        <p:cNvGrpSpPr/>
        <p:nvPr/>
      </p:nvGrpSpPr>
      <p:grpSpPr>
        <a:xfrm>
          <a:off x="0" y="0"/>
          <a:ext cx="0" cy="0"/>
          <a:chOff x="0" y="0"/>
          <a:chExt cx="0" cy="0"/>
        </a:xfrm>
      </p:grpSpPr>
      <p:sp>
        <p:nvSpPr>
          <p:cNvPr id="8" name="Content Placeholder 3"/>
          <p:cNvSpPr>
            <a:spLocks noGrp="1"/>
          </p:cNvSpPr>
          <p:nvPr>
            <p:ph sz="quarter" idx="13"/>
          </p:nvPr>
        </p:nvSpPr>
        <p:spPr>
          <a:xfrm>
            <a:off x="3221918" y="1581539"/>
            <a:ext cx="5310896" cy="3123811"/>
          </a:xfrm>
        </p:spPr>
        <p:txBody>
          <a:bodyPr/>
          <a:lstStyle/>
          <a:p>
            <a:pPr lvl="0"/>
            <a:r>
              <a:rPr lang="en-US"/>
              <a:t>Click to edit Master text styles</a:t>
            </a:r>
          </a:p>
          <a:p>
            <a:pPr lvl="1"/>
            <a:r>
              <a:rPr lang="en-US"/>
              <a:t>Second level</a:t>
            </a:r>
          </a:p>
        </p:txBody>
      </p:sp>
      <p:sp>
        <p:nvSpPr>
          <p:cNvPr id="9" name="Content Placeholder 3"/>
          <p:cNvSpPr>
            <a:spLocks noGrp="1"/>
          </p:cNvSpPr>
          <p:nvPr>
            <p:ph sz="quarter" idx="14"/>
          </p:nvPr>
        </p:nvSpPr>
        <p:spPr>
          <a:xfrm>
            <a:off x="611187" y="1581540"/>
            <a:ext cx="2561221" cy="3123811"/>
          </a:xfrm>
        </p:spPr>
        <p:txBody>
          <a:body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820997B6-A862-4937-B1A3-3BDED4159ADD}"/>
              </a:ext>
            </a:extLst>
          </p:cNvPr>
          <p:cNvSpPr>
            <a:spLocks noGrp="1"/>
          </p:cNvSpPr>
          <p:nvPr>
            <p:ph type="title" hasCustomPrompt="1"/>
          </p:nvPr>
        </p:nvSpPr>
        <p:spPr/>
        <p:txBody>
          <a:bodyPr/>
          <a:lstStyle>
            <a:lvl1pPr>
              <a:defRPr/>
            </a:lvl1pPr>
          </a:lstStyle>
          <a:p>
            <a:r>
              <a:rPr lang="en-US"/>
              <a:t>Insert title here 1 line w/sub, 2 lines without!</a:t>
            </a:r>
          </a:p>
        </p:txBody>
      </p:sp>
      <p:sp>
        <p:nvSpPr>
          <p:cNvPr id="13" name="Text Placeholder 12">
            <a:extLst>
              <a:ext uri="{FF2B5EF4-FFF2-40B4-BE49-F238E27FC236}">
                <a16:creationId xmlns:a16="http://schemas.microsoft.com/office/drawing/2014/main" id="{698E5BBA-A5BA-4698-8979-6576FA26B86E}"/>
              </a:ext>
            </a:extLst>
          </p:cNvPr>
          <p:cNvSpPr>
            <a:spLocks noGrp="1"/>
          </p:cNvSpPr>
          <p:nvPr>
            <p:ph type="body" sz="quarter" idx="15" hasCustomPrompt="1"/>
          </p:nvPr>
        </p:nvSpPr>
        <p:spPr>
          <a:xfrm>
            <a:off x="611188" y="972787"/>
            <a:ext cx="7921625" cy="360362"/>
          </a:xfrm>
        </p:spPr>
        <p:txBody>
          <a:bodyPr/>
          <a:lstStyle>
            <a:lvl1pPr marL="0" indent="0">
              <a:buNone/>
              <a:defRPr sz="1800">
                <a:latin typeface="Gotham Book" pitchFamily="50" charset="0"/>
                <a:cs typeface="Gotham Book" pitchFamily="50" charset="0"/>
              </a:defRPr>
            </a:lvl1pPr>
          </a:lstStyle>
          <a:p>
            <a:pPr lvl="0"/>
            <a:r>
              <a:rPr lang="en-US"/>
              <a:t>Subtitle max 1 line, only if master title on 1 line</a:t>
            </a:r>
          </a:p>
        </p:txBody>
      </p:sp>
      <p:sp>
        <p:nvSpPr>
          <p:cNvPr id="2" name="Slide Number Placeholder 1">
            <a:extLst>
              <a:ext uri="{FF2B5EF4-FFF2-40B4-BE49-F238E27FC236}">
                <a16:creationId xmlns:a16="http://schemas.microsoft.com/office/drawing/2014/main" id="{30192005-0A83-49F3-93C3-D54E0C572ED9}"/>
              </a:ext>
            </a:extLst>
          </p:cNvPr>
          <p:cNvSpPr>
            <a:spLocks noGrp="1"/>
          </p:cNvSpPr>
          <p:nvPr>
            <p:ph type="sldNum" sz="quarter" idx="16"/>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189015588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image XL + text">
    <p:spTree>
      <p:nvGrpSpPr>
        <p:cNvPr id="1" name=""/>
        <p:cNvGrpSpPr/>
        <p:nvPr/>
      </p:nvGrpSpPr>
      <p:grpSpPr>
        <a:xfrm>
          <a:off x="0" y="0"/>
          <a:ext cx="0" cy="0"/>
          <a:chOff x="0" y="0"/>
          <a:chExt cx="0" cy="0"/>
        </a:xfrm>
      </p:grpSpPr>
      <p:sp>
        <p:nvSpPr>
          <p:cNvPr id="9" name="Content Placeholder 3"/>
          <p:cNvSpPr>
            <a:spLocks noGrp="1"/>
          </p:cNvSpPr>
          <p:nvPr>
            <p:ph sz="quarter" idx="13"/>
          </p:nvPr>
        </p:nvSpPr>
        <p:spPr>
          <a:xfrm>
            <a:off x="611187" y="1239838"/>
            <a:ext cx="5261771" cy="3465512"/>
          </a:xfrm>
        </p:spPr>
        <p:txBody>
          <a:bodyPr/>
          <a:lstStyle/>
          <a:p>
            <a:pPr lvl="0"/>
            <a:r>
              <a:rPr lang="en-US"/>
              <a:t>Click to edit Master text styles</a:t>
            </a:r>
          </a:p>
          <a:p>
            <a:pPr lvl="1"/>
            <a:r>
              <a:rPr lang="en-US"/>
              <a:t>Second level</a:t>
            </a:r>
          </a:p>
        </p:txBody>
      </p:sp>
      <p:sp>
        <p:nvSpPr>
          <p:cNvPr id="10" name="Content Placeholder 3"/>
          <p:cNvSpPr>
            <a:spLocks noGrp="1"/>
          </p:cNvSpPr>
          <p:nvPr>
            <p:ph sz="quarter" idx="14"/>
          </p:nvPr>
        </p:nvSpPr>
        <p:spPr>
          <a:xfrm>
            <a:off x="5918677" y="1239839"/>
            <a:ext cx="2610730" cy="3465512"/>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8B604A47-CAA3-4E33-BA75-A437228B028B}"/>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DEA3CA95-3BDB-48DF-844F-632ECADD610B}"/>
              </a:ext>
            </a:extLst>
          </p:cNvPr>
          <p:cNvSpPr>
            <a:spLocks noGrp="1"/>
          </p:cNvSpPr>
          <p:nvPr>
            <p:ph type="sldNum" sz="quarter" idx="15"/>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205705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sub_image XL + text">
    <p:spTree>
      <p:nvGrpSpPr>
        <p:cNvPr id="1" name=""/>
        <p:cNvGrpSpPr/>
        <p:nvPr/>
      </p:nvGrpSpPr>
      <p:grpSpPr>
        <a:xfrm>
          <a:off x="0" y="0"/>
          <a:ext cx="0" cy="0"/>
          <a:chOff x="0" y="0"/>
          <a:chExt cx="0" cy="0"/>
        </a:xfrm>
      </p:grpSpPr>
      <p:sp>
        <p:nvSpPr>
          <p:cNvPr id="9" name="Content Placeholder 3"/>
          <p:cNvSpPr>
            <a:spLocks noGrp="1"/>
          </p:cNvSpPr>
          <p:nvPr>
            <p:ph sz="quarter" idx="13"/>
          </p:nvPr>
        </p:nvSpPr>
        <p:spPr>
          <a:xfrm>
            <a:off x="611187" y="1581540"/>
            <a:ext cx="5261771" cy="3123810"/>
          </a:xfrm>
        </p:spPr>
        <p:txBody>
          <a:bodyPr/>
          <a:lstStyle/>
          <a:p>
            <a:pPr lvl="0"/>
            <a:r>
              <a:rPr lang="en-US"/>
              <a:t>Click to edit Master text styles</a:t>
            </a:r>
          </a:p>
          <a:p>
            <a:pPr lvl="1"/>
            <a:r>
              <a:rPr lang="en-US"/>
              <a:t>Second level</a:t>
            </a:r>
          </a:p>
        </p:txBody>
      </p:sp>
      <p:sp>
        <p:nvSpPr>
          <p:cNvPr id="10" name="Content Placeholder 3"/>
          <p:cNvSpPr>
            <a:spLocks noGrp="1"/>
          </p:cNvSpPr>
          <p:nvPr>
            <p:ph sz="quarter" idx="14"/>
          </p:nvPr>
        </p:nvSpPr>
        <p:spPr>
          <a:xfrm>
            <a:off x="5918677" y="1581541"/>
            <a:ext cx="2610730" cy="3123810"/>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8B604A47-CAA3-4E33-BA75-A437228B028B}"/>
              </a:ext>
            </a:extLst>
          </p:cNvPr>
          <p:cNvSpPr>
            <a:spLocks noGrp="1"/>
          </p:cNvSpPr>
          <p:nvPr>
            <p:ph type="title" hasCustomPrompt="1"/>
          </p:nvPr>
        </p:nvSpPr>
        <p:spPr/>
        <p:txBody>
          <a:bodyPr/>
          <a:lstStyle>
            <a:lvl1pPr>
              <a:defRPr/>
            </a:lvl1pPr>
          </a:lstStyle>
          <a:p>
            <a:r>
              <a:rPr lang="en-US"/>
              <a:t>Insert title here 1 line w/sub, 2 lines without!</a:t>
            </a:r>
          </a:p>
        </p:txBody>
      </p:sp>
      <p:sp>
        <p:nvSpPr>
          <p:cNvPr id="5" name="Text Placeholder 12">
            <a:extLst>
              <a:ext uri="{FF2B5EF4-FFF2-40B4-BE49-F238E27FC236}">
                <a16:creationId xmlns:a16="http://schemas.microsoft.com/office/drawing/2014/main" id="{E6C76420-09C7-4257-A235-FF7AFBEBA10D}"/>
              </a:ext>
            </a:extLst>
          </p:cNvPr>
          <p:cNvSpPr>
            <a:spLocks noGrp="1"/>
          </p:cNvSpPr>
          <p:nvPr>
            <p:ph type="body" sz="quarter" idx="15" hasCustomPrompt="1"/>
          </p:nvPr>
        </p:nvSpPr>
        <p:spPr>
          <a:xfrm>
            <a:off x="611188" y="972787"/>
            <a:ext cx="7921625" cy="360362"/>
          </a:xfrm>
        </p:spPr>
        <p:txBody>
          <a:bodyPr/>
          <a:lstStyle>
            <a:lvl1pPr marL="0" indent="0">
              <a:buNone/>
              <a:defRPr sz="1800">
                <a:latin typeface="Gotham Book" pitchFamily="50" charset="0"/>
                <a:cs typeface="Gotham Book" pitchFamily="50" charset="0"/>
              </a:defRPr>
            </a:lvl1pPr>
          </a:lstStyle>
          <a:p>
            <a:pPr lvl="0"/>
            <a:r>
              <a:rPr lang="en-US"/>
              <a:t>Subtitle max 1 line, only if master title on 1 line</a:t>
            </a:r>
          </a:p>
        </p:txBody>
      </p:sp>
      <p:sp>
        <p:nvSpPr>
          <p:cNvPr id="3" name="Slide Number Placeholder 2">
            <a:extLst>
              <a:ext uri="{FF2B5EF4-FFF2-40B4-BE49-F238E27FC236}">
                <a16:creationId xmlns:a16="http://schemas.microsoft.com/office/drawing/2014/main" id="{6A3E6129-A5E0-4D21-A1DB-99AB6E4258C9}"/>
              </a:ext>
            </a:extLst>
          </p:cNvPr>
          <p:cNvSpPr>
            <a:spLocks noGrp="1"/>
          </p:cNvSpPr>
          <p:nvPr>
            <p:ph type="sldNum" sz="quarter" idx="16"/>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3043974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hree messages">
    <p:spTree>
      <p:nvGrpSpPr>
        <p:cNvPr id="1" name=""/>
        <p:cNvGrpSpPr/>
        <p:nvPr/>
      </p:nvGrpSpPr>
      <p:grpSpPr>
        <a:xfrm>
          <a:off x="0" y="0"/>
          <a:ext cx="0" cy="0"/>
          <a:chOff x="0" y="0"/>
          <a:chExt cx="0" cy="0"/>
        </a:xfrm>
      </p:grpSpPr>
      <p:sp>
        <p:nvSpPr>
          <p:cNvPr id="4" name="Text Placeholder 1"/>
          <p:cNvSpPr>
            <a:spLocks noGrp="1"/>
          </p:cNvSpPr>
          <p:nvPr>
            <p:ph type="body" sz="quarter" idx="10" hasCustomPrompt="1"/>
          </p:nvPr>
        </p:nvSpPr>
        <p:spPr>
          <a:xfrm>
            <a:off x="611191" y="1547725"/>
            <a:ext cx="1095375" cy="882650"/>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9" name="Text Placeholder 2"/>
          <p:cNvSpPr>
            <a:spLocks noGrp="1"/>
          </p:cNvSpPr>
          <p:nvPr>
            <p:ph type="body" sz="quarter" idx="13"/>
          </p:nvPr>
        </p:nvSpPr>
        <p:spPr>
          <a:xfrm>
            <a:off x="1706564" y="1547725"/>
            <a:ext cx="6826251"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6" name="Text Placeholder 3"/>
          <p:cNvSpPr>
            <a:spLocks noGrp="1"/>
          </p:cNvSpPr>
          <p:nvPr>
            <p:ph type="body" sz="quarter" idx="11" hasCustomPrompt="1"/>
          </p:nvPr>
        </p:nvSpPr>
        <p:spPr>
          <a:xfrm>
            <a:off x="611190" y="2632213"/>
            <a:ext cx="1095375" cy="882650"/>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11" name="Text Placeholder 4"/>
          <p:cNvSpPr>
            <a:spLocks noGrp="1"/>
          </p:cNvSpPr>
          <p:nvPr>
            <p:ph type="body" sz="quarter" idx="14"/>
          </p:nvPr>
        </p:nvSpPr>
        <p:spPr>
          <a:xfrm>
            <a:off x="1706564" y="2632213"/>
            <a:ext cx="6826251"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7" name="Text Placeholder 3"/>
          <p:cNvSpPr>
            <a:spLocks noGrp="1"/>
          </p:cNvSpPr>
          <p:nvPr>
            <p:ph type="body" sz="quarter" idx="12" hasCustomPrompt="1"/>
          </p:nvPr>
        </p:nvSpPr>
        <p:spPr>
          <a:xfrm>
            <a:off x="611189" y="3716701"/>
            <a:ext cx="1095375" cy="882650"/>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12" name="Text Placeholder 8"/>
          <p:cNvSpPr>
            <a:spLocks noGrp="1"/>
          </p:cNvSpPr>
          <p:nvPr>
            <p:ph type="body" sz="quarter" idx="15"/>
          </p:nvPr>
        </p:nvSpPr>
        <p:spPr>
          <a:xfrm>
            <a:off x="1706561" y="3716701"/>
            <a:ext cx="6826251"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 name="Title 1">
            <a:extLst>
              <a:ext uri="{FF2B5EF4-FFF2-40B4-BE49-F238E27FC236}">
                <a16:creationId xmlns:a16="http://schemas.microsoft.com/office/drawing/2014/main" id="{4732A584-C370-414F-9A46-4D4230FABD88}"/>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184D09A4-D8B5-4FEF-9A35-83BDDC468993}"/>
              </a:ext>
            </a:extLst>
          </p:cNvPr>
          <p:cNvSpPr>
            <a:spLocks noGrp="1"/>
          </p:cNvSpPr>
          <p:nvPr>
            <p:ph type="sldNum" sz="quarter" idx="16"/>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3545106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five messages">
    <p:spTree>
      <p:nvGrpSpPr>
        <p:cNvPr id="1" name=""/>
        <p:cNvGrpSpPr/>
        <p:nvPr/>
      </p:nvGrpSpPr>
      <p:grpSpPr>
        <a:xfrm>
          <a:off x="0" y="0"/>
          <a:ext cx="0" cy="0"/>
          <a:chOff x="0" y="0"/>
          <a:chExt cx="0" cy="0"/>
        </a:xfrm>
      </p:grpSpPr>
      <p:sp>
        <p:nvSpPr>
          <p:cNvPr id="4" name="Text Placeholder 1"/>
          <p:cNvSpPr>
            <a:spLocks noGrp="1"/>
          </p:cNvSpPr>
          <p:nvPr>
            <p:ph type="body" sz="quarter" idx="10" hasCustomPrompt="1"/>
          </p:nvPr>
        </p:nvSpPr>
        <p:spPr>
          <a:xfrm>
            <a:off x="611191" y="1541171"/>
            <a:ext cx="1095375" cy="632862"/>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9" name="Text Placeholder 2"/>
          <p:cNvSpPr>
            <a:spLocks noGrp="1"/>
          </p:cNvSpPr>
          <p:nvPr>
            <p:ph type="body" sz="quarter" idx="13"/>
          </p:nvPr>
        </p:nvSpPr>
        <p:spPr>
          <a:xfrm>
            <a:off x="1706564" y="1541171"/>
            <a:ext cx="6826251" cy="632862"/>
          </a:xfrm>
        </p:spPr>
        <p:txBody>
          <a:bodyPr anchor="ctr">
            <a:noAutofit/>
          </a:bodyPr>
          <a:lstStyle>
            <a:lvl1pPr marL="0" indent="0">
              <a:spcBef>
                <a:spcPts val="0"/>
              </a:spcBef>
              <a:buNone/>
              <a:defRPr sz="1200" baseline="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0" name="Text Placeholder 3"/>
          <p:cNvSpPr>
            <a:spLocks noGrp="1"/>
          </p:cNvSpPr>
          <p:nvPr>
            <p:ph type="body" sz="quarter" idx="14" hasCustomPrompt="1"/>
          </p:nvPr>
        </p:nvSpPr>
        <p:spPr>
          <a:xfrm>
            <a:off x="611191" y="2174033"/>
            <a:ext cx="1095375" cy="632862"/>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21" name="Text Placeholder 4"/>
          <p:cNvSpPr>
            <a:spLocks noGrp="1"/>
          </p:cNvSpPr>
          <p:nvPr>
            <p:ph type="body" sz="quarter" idx="15"/>
          </p:nvPr>
        </p:nvSpPr>
        <p:spPr>
          <a:xfrm>
            <a:off x="1706564" y="2174033"/>
            <a:ext cx="6826251" cy="632862"/>
          </a:xfrm>
        </p:spPr>
        <p:txBody>
          <a:bodyPr anchor="ctr">
            <a:noAutofit/>
          </a:bodyPr>
          <a:lstStyle>
            <a:lvl1pPr marL="0" indent="0">
              <a:spcBef>
                <a:spcPts val="0"/>
              </a:spcBef>
              <a:buNone/>
              <a:defRPr sz="1200" baseline="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2" name="Text Placeholder 3"/>
          <p:cNvSpPr>
            <a:spLocks noGrp="1"/>
          </p:cNvSpPr>
          <p:nvPr>
            <p:ph type="body" sz="quarter" idx="16" hasCustomPrompt="1"/>
          </p:nvPr>
        </p:nvSpPr>
        <p:spPr>
          <a:xfrm>
            <a:off x="611191" y="2806895"/>
            <a:ext cx="1095375" cy="632862"/>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23" name="Text Placeholder 8"/>
          <p:cNvSpPr>
            <a:spLocks noGrp="1"/>
          </p:cNvSpPr>
          <p:nvPr>
            <p:ph type="body" sz="quarter" idx="17"/>
          </p:nvPr>
        </p:nvSpPr>
        <p:spPr>
          <a:xfrm>
            <a:off x="1706564" y="2806895"/>
            <a:ext cx="6826251" cy="632862"/>
          </a:xfrm>
        </p:spPr>
        <p:txBody>
          <a:bodyPr anchor="ctr">
            <a:noAutofit/>
          </a:bodyPr>
          <a:lstStyle>
            <a:lvl1pPr marL="0" indent="0">
              <a:spcBef>
                <a:spcPts val="0"/>
              </a:spcBef>
              <a:buNone/>
              <a:defRPr sz="1200" baseline="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4" name="Text Placeholder 3"/>
          <p:cNvSpPr>
            <a:spLocks noGrp="1"/>
          </p:cNvSpPr>
          <p:nvPr>
            <p:ph type="body" sz="quarter" idx="18" hasCustomPrompt="1"/>
          </p:nvPr>
        </p:nvSpPr>
        <p:spPr>
          <a:xfrm>
            <a:off x="611191" y="3439757"/>
            <a:ext cx="1095375" cy="632862"/>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25" name="Text Placeholder 8"/>
          <p:cNvSpPr>
            <a:spLocks noGrp="1"/>
          </p:cNvSpPr>
          <p:nvPr>
            <p:ph type="body" sz="quarter" idx="19"/>
          </p:nvPr>
        </p:nvSpPr>
        <p:spPr>
          <a:xfrm>
            <a:off x="1706564" y="3439757"/>
            <a:ext cx="6826251" cy="632862"/>
          </a:xfrm>
        </p:spPr>
        <p:txBody>
          <a:bodyPr anchor="ctr">
            <a:noAutofit/>
          </a:bodyPr>
          <a:lstStyle>
            <a:lvl1pPr marL="0" indent="0">
              <a:spcBef>
                <a:spcPts val="0"/>
              </a:spcBef>
              <a:buNone/>
              <a:defRPr sz="1200" baseline="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6" name="Text Placeholder 3"/>
          <p:cNvSpPr>
            <a:spLocks noGrp="1"/>
          </p:cNvSpPr>
          <p:nvPr>
            <p:ph type="body" sz="quarter" idx="20" hasCustomPrompt="1"/>
          </p:nvPr>
        </p:nvSpPr>
        <p:spPr>
          <a:xfrm>
            <a:off x="611191" y="4072619"/>
            <a:ext cx="1095375" cy="632862"/>
          </a:xfrm>
        </p:spPr>
        <p:txBody>
          <a:bodyPr anchor="ctr">
            <a:noAutofit/>
          </a:bodyPr>
          <a:lstStyle>
            <a:lvl1pPr marL="0" indent="0" algn="ctr">
              <a:buFontTx/>
              <a:buNone/>
              <a:defRPr sz="2000">
                <a:solidFill>
                  <a:schemeClr val="tx1"/>
                </a:solidFill>
                <a:latin typeface="Gotham Extra Light" pitchFamily="50" charset="0"/>
                <a:cs typeface="Gotham Extra Light" pitchFamily="50" charset="0"/>
              </a:defRPr>
            </a:lvl1pPr>
          </a:lstStyle>
          <a:p>
            <a:pPr lvl="0"/>
            <a:r>
              <a:rPr lang="nb-NO" sz="2000"/>
              <a:t>Add #</a:t>
            </a:r>
            <a:endParaRPr lang="en-US"/>
          </a:p>
        </p:txBody>
      </p:sp>
      <p:sp>
        <p:nvSpPr>
          <p:cNvPr id="27" name="Text Placeholder 8"/>
          <p:cNvSpPr>
            <a:spLocks noGrp="1"/>
          </p:cNvSpPr>
          <p:nvPr>
            <p:ph type="body" sz="quarter" idx="21"/>
          </p:nvPr>
        </p:nvSpPr>
        <p:spPr>
          <a:xfrm>
            <a:off x="1706564" y="4072619"/>
            <a:ext cx="6826251" cy="632862"/>
          </a:xfrm>
        </p:spPr>
        <p:txBody>
          <a:bodyPr anchor="ctr">
            <a:noAutofit/>
          </a:bodyPr>
          <a:lstStyle>
            <a:lvl1pPr marL="0" indent="0">
              <a:spcBef>
                <a:spcPts val="0"/>
              </a:spcBef>
              <a:buNone/>
              <a:defRPr sz="1200" baseline="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 name="Title 1">
            <a:extLst>
              <a:ext uri="{FF2B5EF4-FFF2-40B4-BE49-F238E27FC236}">
                <a16:creationId xmlns:a16="http://schemas.microsoft.com/office/drawing/2014/main" id="{CF4C13E9-4186-4A22-9AE5-5B230461F4B2}"/>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112920F9-6FD2-4514-A44C-1EAE16D88DE8}"/>
              </a:ext>
            </a:extLst>
          </p:cNvPr>
          <p:cNvSpPr>
            <a:spLocks noGrp="1"/>
          </p:cNvSpPr>
          <p:nvPr>
            <p:ph type="sldNum" sz="quarter" idx="22"/>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734484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Intro_divider">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0"/>
            <a:ext cx="9144000"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Picture Placeholder 12"/>
          <p:cNvSpPr>
            <a:spLocks noGrp="1"/>
          </p:cNvSpPr>
          <p:nvPr>
            <p:ph type="pic" sz="quarter" idx="11"/>
          </p:nvPr>
        </p:nvSpPr>
        <p:spPr>
          <a:xfrm>
            <a:off x="0" y="4"/>
            <a:ext cx="9144000" cy="5143496"/>
          </a:xfrm>
          <a:prstGeom prst="rect">
            <a:avLst/>
          </a:prstGeom>
          <a:solidFill>
            <a:schemeClr val="accent1"/>
          </a:solidFill>
        </p:spPr>
        <p:txBody>
          <a:bodyPr/>
          <a:lstStyle>
            <a:lvl1pPr marL="0" indent="0">
              <a:buNone/>
              <a:defRPr/>
            </a:lvl1pPr>
          </a:lstStyle>
          <a:p>
            <a:r>
              <a:rPr lang="en-US"/>
              <a:t>Click icon to add picture</a:t>
            </a:r>
            <a:endParaRPr lang="nb-NO"/>
          </a:p>
        </p:txBody>
      </p:sp>
      <p:sp>
        <p:nvSpPr>
          <p:cNvPr id="15" name="Right Triangle 14"/>
          <p:cNvSpPr/>
          <p:nvPr userDrawn="1"/>
        </p:nvSpPr>
        <p:spPr>
          <a:xfrm rot="10800000">
            <a:off x="7550872" y="0"/>
            <a:ext cx="1597842" cy="1036948"/>
          </a:xfrm>
          <a:custGeom>
            <a:avLst/>
            <a:gdLst>
              <a:gd name="connsiteX0" fmla="*/ 0 w 1461154"/>
              <a:gd name="connsiteY0" fmla="*/ 1461154 h 1461154"/>
              <a:gd name="connsiteX1" fmla="*/ 0 w 1461154"/>
              <a:gd name="connsiteY1" fmla="*/ 0 h 1461154"/>
              <a:gd name="connsiteX2" fmla="*/ 1461154 w 1461154"/>
              <a:gd name="connsiteY2" fmla="*/ 1461154 h 1461154"/>
              <a:gd name="connsiteX3" fmla="*/ 0 w 1461154"/>
              <a:gd name="connsiteY3" fmla="*/ 1461154 h 1461154"/>
              <a:gd name="connsiteX0" fmla="*/ 0 w 1593129"/>
              <a:gd name="connsiteY0" fmla="*/ 1461154 h 1461154"/>
              <a:gd name="connsiteX1" fmla="*/ 0 w 1593129"/>
              <a:gd name="connsiteY1" fmla="*/ 0 h 1461154"/>
              <a:gd name="connsiteX2" fmla="*/ 1593129 w 1593129"/>
              <a:gd name="connsiteY2" fmla="*/ 1461154 h 1461154"/>
              <a:gd name="connsiteX3" fmla="*/ 0 w 1593129"/>
              <a:gd name="connsiteY3" fmla="*/ 1461154 h 1461154"/>
              <a:gd name="connsiteX0" fmla="*/ 4713 w 1597842"/>
              <a:gd name="connsiteY0" fmla="*/ 1036948 h 1036948"/>
              <a:gd name="connsiteX1" fmla="*/ 0 w 1597842"/>
              <a:gd name="connsiteY1" fmla="*/ 0 h 1036948"/>
              <a:gd name="connsiteX2" fmla="*/ 1597842 w 1597842"/>
              <a:gd name="connsiteY2" fmla="*/ 1036948 h 1036948"/>
              <a:gd name="connsiteX3" fmla="*/ 4713 w 1597842"/>
              <a:gd name="connsiteY3" fmla="*/ 1036948 h 1036948"/>
            </a:gdLst>
            <a:ahLst/>
            <a:cxnLst>
              <a:cxn ang="0">
                <a:pos x="connsiteX0" y="connsiteY0"/>
              </a:cxn>
              <a:cxn ang="0">
                <a:pos x="connsiteX1" y="connsiteY1"/>
              </a:cxn>
              <a:cxn ang="0">
                <a:pos x="connsiteX2" y="connsiteY2"/>
              </a:cxn>
              <a:cxn ang="0">
                <a:pos x="connsiteX3" y="connsiteY3"/>
              </a:cxn>
            </a:cxnLst>
            <a:rect l="l" t="t" r="r" b="b"/>
            <a:pathLst>
              <a:path w="1597842" h="1036948">
                <a:moveTo>
                  <a:pt x="4713" y="1036948"/>
                </a:moveTo>
                <a:lnTo>
                  <a:pt x="0" y="0"/>
                </a:lnTo>
                <a:lnTo>
                  <a:pt x="1597842" y="1036948"/>
                </a:lnTo>
                <a:lnTo>
                  <a:pt x="4713" y="1036948"/>
                </a:lnTo>
                <a:close/>
              </a:path>
            </a:pathLst>
          </a:custGeom>
          <a:solidFill>
            <a:srgbClr val="FFFFFF">
              <a:alpha val="50000"/>
            </a:srgb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hasCustomPrompt="1"/>
          </p:nvPr>
        </p:nvSpPr>
        <p:spPr>
          <a:xfrm>
            <a:off x="611188" y="1390651"/>
            <a:ext cx="7921629" cy="1074526"/>
          </a:xfrm>
          <a:prstGeom prst="rect">
            <a:avLst/>
          </a:prstGeom>
        </p:spPr>
        <p:txBody>
          <a:bodyPr lIns="182880" tIns="91440" rIns="182880" bIns="91440" anchor="b" anchorCtr="1">
            <a:noAutofit/>
          </a:bodyPr>
          <a:lstStyle>
            <a:lvl1pPr algn="ctr">
              <a:lnSpc>
                <a:spcPts val="4000"/>
              </a:lnSpc>
              <a:defRPr sz="4000">
                <a:solidFill>
                  <a:schemeClr val="bg1"/>
                </a:solidFill>
                <a:latin typeface="Gotham Extra Light" pitchFamily="50" charset="0"/>
                <a:cs typeface="Gotham Extra Light" pitchFamily="50" charset="0"/>
              </a:defRPr>
            </a:lvl1pPr>
          </a:lstStyle>
          <a:p>
            <a:r>
              <a:rPr lang="en-US"/>
              <a:t>Insert title here </a:t>
            </a:r>
            <a:br>
              <a:rPr lang="en-US"/>
            </a:br>
            <a:r>
              <a:rPr lang="en-US"/>
              <a:t>max 2 lines!</a:t>
            </a:r>
            <a:endParaRPr/>
          </a:p>
        </p:txBody>
      </p:sp>
      <p:sp>
        <p:nvSpPr>
          <p:cNvPr id="9" name="Subtitle 2"/>
          <p:cNvSpPr>
            <a:spLocks noGrp="1"/>
          </p:cNvSpPr>
          <p:nvPr>
            <p:ph type="subTitle" idx="1" hasCustomPrompt="1"/>
          </p:nvPr>
        </p:nvSpPr>
        <p:spPr>
          <a:xfrm>
            <a:off x="611188" y="2610435"/>
            <a:ext cx="7921625" cy="467867"/>
          </a:xfrm>
          <a:prstGeom prst="rect">
            <a:avLst/>
          </a:prstGeom>
          <a:solidFill>
            <a:schemeClr val="bg1"/>
          </a:solidFill>
        </p:spPr>
        <p:txBody>
          <a:bodyPr anchor="ctr" anchorCtr="1">
            <a:noAutofit/>
          </a:bodyPr>
          <a:lstStyle>
            <a:lvl1pPr marL="0" marR="0" indent="0" algn="l" defTabSz="914400" rtl="0" eaLnBrk="1" fontAlgn="base" latinLnBrk="0" hangingPunct="1">
              <a:lnSpc>
                <a:spcPct val="130000"/>
              </a:lnSpc>
              <a:spcBef>
                <a:spcPct val="0"/>
              </a:spcBef>
              <a:spcAft>
                <a:spcPts val="0"/>
              </a:spcAft>
              <a:buClr>
                <a:schemeClr val="accent1"/>
              </a:buClr>
              <a:buSzPct val="100000"/>
              <a:buFont typeface="Wingdings 2" pitchFamily="18" charset="2"/>
              <a:buNone/>
              <a:tabLst/>
              <a:defRPr sz="1600" baseline="0">
                <a:solidFill>
                  <a:schemeClr val="tx1"/>
                </a:solidFill>
                <a:latin typeface="Gotham Light" pitchFamily="50" charset="0"/>
                <a:cs typeface="Gotham Light" pitchFamily="50" charset="0"/>
              </a:defRPr>
            </a:lvl1pPr>
            <a:lvl2pPr marL="457178" indent="0" algn="ctr">
              <a:spcBef>
                <a:spcPct val="0"/>
              </a:spcBef>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pPr marL="0" marR="0" lvl="0" indent="0" algn="l" defTabSz="914400" rtl="0" eaLnBrk="1" fontAlgn="base" latinLnBrk="0" hangingPunct="1">
              <a:lnSpc>
                <a:spcPct val="130000"/>
              </a:lnSpc>
              <a:spcBef>
                <a:spcPct val="0"/>
              </a:spcBef>
              <a:spcAft>
                <a:spcPts val="0"/>
              </a:spcAft>
              <a:buClr>
                <a:schemeClr val="accent1"/>
              </a:buClr>
              <a:buSzPct val="100000"/>
              <a:buFont typeface="Wingdings 2" pitchFamily="18" charset="2"/>
              <a:buNone/>
              <a:tabLst/>
              <a:defRPr/>
            </a:pPr>
            <a:r>
              <a:rPr lang="en-US"/>
              <a:t>Click to add subline, only 1 line</a:t>
            </a:r>
          </a:p>
        </p:txBody>
      </p:sp>
      <p:sp>
        <p:nvSpPr>
          <p:cNvPr id="10" name="Text Placeholder 5"/>
          <p:cNvSpPr>
            <a:spLocks noGrp="1"/>
          </p:cNvSpPr>
          <p:nvPr>
            <p:ph type="body" sz="quarter" idx="10" hasCustomPrompt="1"/>
          </p:nvPr>
        </p:nvSpPr>
        <p:spPr>
          <a:xfrm>
            <a:off x="611188" y="3116448"/>
            <a:ext cx="7921629" cy="1014226"/>
          </a:xfrm>
          <a:prstGeom prst="rect">
            <a:avLst/>
          </a:prstGeom>
        </p:spPr>
        <p:txBody>
          <a:bodyPr anchor="t">
            <a:noAutofit/>
          </a:bodyPr>
          <a:lstStyle>
            <a:lvl1pPr marL="0" indent="0" algn="ctr">
              <a:buNone/>
              <a:defRPr sz="1051" i="1" baseline="0">
                <a:solidFill>
                  <a:schemeClr val="bg1"/>
                </a:solidFill>
                <a:latin typeface="+mj-lt"/>
              </a:defRPr>
            </a:lvl1pPr>
          </a:lstStyle>
          <a:p>
            <a:pPr lvl="0"/>
            <a:r>
              <a:rPr lang="nb-NO"/>
              <a:t>Write </a:t>
            </a:r>
            <a:r>
              <a:rPr lang="nb-NO" err="1"/>
              <a:t>author</a:t>
            </a:r>
            <a:r>
              <a:rPr lang="nb-NO"/>
              <a:t> </a:t>
            </a:r>
            <a:r>
              <a:rPr lang="nb-NO" err="1"/>
              <a:t>here</a:t>
            </a:r>
            <a:r>
              <a:rPr lang="nb-NO"/>
              <a:t> | </a:t>
            </a:r>
            <a:r>
              <a:rPr lang="nb-NO" err="1"/>
              <a:t>write</a:t>
            </a:r>
            <a:r>
              <a:rPr lang="nb-NO"/>
              <a:t> date </a:t>
            </a:r>
            <a:r>
              <a:rPr lang="nb-NO" err="1"/>
              <a:t>here</a:t>
            </a:r>
            <a:endParaRPr lang="nb-NO"/>
          </a:p>
        </p:txBody>
      </p:sp>
    </p:spTree>
    <p:extLst>
      <p:ext uri="{BB962C8B-B14F-4D97-AF65-F5344CB8AC3E}">
        <p14:creationId xmlns:p14="http://schemas.microsoft.com/office/powerpoint/2010/main" val="1483797781"/>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hree messages image + text">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611191" y="1527175"/>
            <a:ext cx="2528887" cy="882650"/>
          </a:xfrm>
        </p:spPr>
        <p:txBody>
          <a:bodyPr/>
          <a:lstStyle>
            <a:lvl1pPr>
              <a:defRPr>
                <a:solidFill>
                  <a:schemeClr val="tx1"/>
                </a:solidFill>
              </a:defRPr>
            </a:lvl1pPr>
          </a:lstStyle>
          <a:p>
            <a:r>
              <a:rPr lang="en-US"/>
              <a:t>Click icon to add picture</a:t>
            </a:r>
          </a:p>
        </p:txBody>
      </p:sp>
      <p:sp>
        <p:nvSpPr>
          <p:cNvPr id="9" name="Text Placeholder 8"/>
          <p:cNvSpPr>
            <a:spLocks noGrp="1"/>
          </p:cNvSpPr>
          <p:nvPr>
            <p:ph type="body" sz="quarter" idx="13"/>
          </p:nvPr>
        </p:nvSpPr>
        <p:spPr>
          <a:xfrm>
            <a:off x="3304134" y="1527175"/>
            <a:ext cx="5228680"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13" name="Picture Placeholder 4"/>
          <p:cNvSpPr>
            <a:spLocks noGrp="1"/>
          </p:cNvSpPr>
          <p:nvPr>
            <p:ph type="pic" sz="quarter" idx="17"/>
          </p:nvPr>
        </p:nvSpPr>
        <p:spPr>
          <a:xfrm>
            <a:off x="610703" y="2632213"/>
            <a:ext cx="2528887" cy="882650"/>
          </a:xfrm>
        </p:spPr>
        <p:txBody>
          <a:bodyPr/>
          <a:lstStyle>
            <a:lvl1pPr>
              <a:defRPr>
                <a:solidFill>
                  <a:schemeClr val="tx1"/>
                </a:solidFill>
              </a:defRPr>
            </a:lvl1pPr>
          </a:lstStyle>
          <a:p>
            <a:r>
              <a:rPr lang="en-US"/>
              <a:t>Click icon to add picture</a:t>
            </a:r>
          </a:p>
        </p:txBody>
      </p:sp>
      <p:sp>
        <p:nvSpPr>
          <p:cNvPr id="11" name="Text Placeholder 8"/>
          <p:cNvSpPr>
            <a:spLocks noGrp="1"/>
          </p:cNvSpPr>
          <p:nvPr>
            <p:ph type="body" sz="quarter" idx="14"/>
          </p:nvPr>
        </p:nvSpPr>
        <p:spPr>
          <a:xfrm>
            <a:off x="3304134" y="2632213"/>
            <a:ext cx="5228680"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14" name="Picture Placeholder 4"/>
          <p:cNvSpPr>
            <a:spLocks noGrp="1"/>
          </p:cNvSpPr>
          <p:nvPr>
            <p:ph type="pic" sz="quarter" idx="18"/>
          </p:nvPr>
        </p:nvSpPr>
        <p:spPr>
          <a:xfrm>
            <a:off x="610701" y="3737252"/>
            <a:ext cx="2528887" cy="882650"/>
          </a:xfrm>
        </p:spPr>
        <p:txBody>
          <a:bodyPr/>
          <a:lstStyle>
            <a:lvl1pPr>
              <a:defRPr>
                <a:solidFill>
                  <a:schemeClr val="tx1"/>
                </a:solidFill>
              </a:defRPr>
            </a:lvl1pPr>
          </a:lstStyle>
          <a:p>
            <a:r>
              <a:rPr lang="en-US"/>
              <a:t>Click icon to add picture</a:t>
            </a:r>
          </a:p>
        </p:txBody>
      </p:sp>
      <p:sp>
        <p:nvSpPr>
          <p:cNvPr id="12" name="Text Placeholder 8"/>
          <p:cNvSpPr>
            <a:spLocks noGrp="1"/>
          </p:cNvSpPr>
          <p:nvPr>
            <p:ph type="body" sz="quarter" idx="15"/>
          </p:nvPr>
        </p:nvSpPr>
        <p:spPr>
          <a:xfrm>
            <a:off x="3304133" y="3737251"/>
            <a:ext cx="5228680" cy="882650"/>
          </a:xfrm>
        </p:spPr>
        <p:txBody>
          <a:bodyPr anchor="ctr">
            <a:noAutofit/>
          </a:bodyPr>
          <a:lstStyle>
            <a:lvl1pPr marL="0" indent="0">
              <a:buNone/>
              <a:defRPr sz="1400">
                <a:solidFill>
                  <a:schemeClr val="tx1"/>
                </a:solidFill>
                <a:latin typeface="Gotham Extra Light" pitchFamily="50" charset="0"/>
                <a:cs typeface="Gotham Extra Light" pitchFamily="50" charset="0"/>
              </a:defRPr>
            </a:lvl1pPr>
          </a:lstStyle>
          <a:p>
            <a:pPr lvl="0"/>
            <a:r>
              <a:rPr lang="en-US"/>
              <a:t>Click to edit Master text styles</a:t>
            </a:r>
          </a:p>
        </p:txBody>
      </p:sp>
      <p:sp>
        <p:nvSpPr>
          <p:cNvPr id="2" name="Title 1">
            <a:extLst>
              <a:ext uri="{FF2B5EF4-FFF2-40B4-BE49-F238E27FC236}">
                <a16:creationId xmlns:a16="http://schemas.microsoft.com/office/drawing/2014/main" id="{83383C34-A6A7-4B2E-8EDF-55290CB8778D}"/>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8828F050-FD6D-4A90-BF83-FB18B180A366}"/>
              </a:ext>
            </a:extLst>
          </p:cNvPr>
          <p:cNvSpPr>
            <a:spLocks noGrp="1"/>
          </p:cNvSpPr>
          <p:nvPr>
            <p:ph type="sldNum" sz="quarter" idx="19"/>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1054138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wo messages image + text">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611191" y="1399672"/>
            <a:ext cx="2528887" cy="1602139"/>
          </a:xfrm>
        </p:spPr>
        <p:txBody>
          <a:bodyPr/>
          <a:lstStyle/>
          <a:p>
            <a:r>
              <a:rPr lang="en-US"/>
              <a:t>Click icon to add picture</a:t>
            </a:r>
          </a:p>
        </p:txBody>
      </p:sp>
      <p:sp>
        <p:nvSpPr>
          <p:cNvPr id="9" name="Text Placeholder 8"/>
          <p:cNvSpPr>
            <a:spLocks noGrp="1"/>
          </p:cNvSpPr>
          <p:nvPr>
            <p:ph type="body" sz="quarter" idx="13"/>
          </p:nvPr>
        </p:nvSpPr>
        <p:spPr>
          <a:xfrm>
            <a:off x="3304134" y="1542543"/>
            <a:ext cx="5228680" cy="1265574"/>
          </a:xfrm>
        </p:spPr>
        <p:txBody>
          <a:bodyPr anchor="ctr">
            <a:noAutofit/>
          </a:bodyPr>
          <a:lstStyle>
            <a:lvl1pPr marL="0" indent="0">
              <a:buNone/>
              <a:defRPr sz="1400">
                <a:latin typeface="Gotham Extra Light" pitchFamily="50" charset="0"/>
                <a:cs typeface="Gotham Extra Light" pitchFamily="50" charset="0"/>
              </a:defRPr>
            </a:lvl1pPr>
          </a:lstStyle>
          <a:p>
            <a:pPr lvl="0"/>
            <a:r>
              <a:rPr lang="en-US"/>
              <a:t>Click to edit Master text styles</a:t>
            </a:r>
          </a:p>
        </p:txBody>
      </p:sp>
      <p:sp>
        <p:nvSpPr>
          <p:cNvPr id="15" name="Picture Placeholder 4"/>
          <p:cNvSpPr>
            <a:spLocks noGrp="1"/>
          </p:cNvSpPr>
          <p:nvPr>
            <p:ph type="pic" sz="quarter" idx="18"/>
          </p:nvPr>
        </p:nvSpPr>
        <p:spPr>
          <a:xfrm>
            <a:off x="611191" y="3101011"/>
            <a:ext cx="2528887" cy="1602139"/>
          </a:xfrm>
        </p:spPr>
        <p:txBody>
          <a:bodyPr/>
          <a:lstStyle/>
          <a:p>
            <a:r>
              <a:rPr lang="en-US"/>
              <a:t>Click icon to add picture</a:t>
            </a:r>
          </a:p>
        </p:txBody>
      </p:sp>
      <p:sp>
        <p:nvSpPr>
          <p:cNvPr id="10" name="Text Placeholder 8"/>
          <p:cNvSpPr>
            <a:spLocks noGrp="1"/>
          </p:cNvSpPr>
          <p:nvPr>
            <p:ph type="body" sz="quarter" idx="17"/>
          </p:nvPr>
        </p:nvSpPr>
        <p:spPr>
          <a:xfrm>
            <a:off x="3304134" y="3243882"/>
            <a:ext cx="5228680" cy="1265574"/>
          </a:xfrm>
        </p:spPr>
        <p:txBody>
          <a:bodyPr anchor="ctr">
            <a:noAutofit/>
          </a:bodyPr>
          <a:lstStyle>
            <a:lvl1pPr marL="0" indent="0">
              <a:buNone/>
              <a:defRPr sz="1400">
                <a:latin typeface="Gotham Extra Light" pitchFamily="50" charset="0"/>
                <a:cs typeface="Gotham Extra Light" pitchFamily="50" charset="0"/>
              </a:defRPr>
            </a:lvl1pPr>
          </a:lstStyle>
          <a:p>
            <a:pPr lvl="0"/>
            <a:r>
              <a:rPr lang="en-US"/>
              <a:t>Click to edit Master text styles</a:t>
            </a:r>
          </a:p>
        </p:txBody>
      </p:sp>
      <p:sp>
        <p:nvSpPr>
          <p:cNvPr id="2" name="Title 1">
            <a:extLst>
              <a:ext uri="{FF2B5EF4-FFF2-40B4-BE49-F238E27FC236}">
                <a16:creationId xmlns:a16="http://schemas.microsoft.com/office/drawing/2014/main" id="{36F4F295-0A4F-47EA-A932-E1C770C97956}"/>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975C6DE2-29F8-449B-B224-351FEF62214F}"/>
              </a:ext>
            </a:extLst>
          </p:cNvPr>
          <p:cNvSpPr>
            <a:spLocks noGrp="1"/>
          </p:cNvSpPr>
          <p:nvPr>
            <p:ph type="sldNum" sz="quarter" idx="19"/>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757378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full content">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611188" y="1239375"/>
            <a:ext cx="7921627" cy="3465976"/>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5F717A98-9CB8-4C70-AB51-640FDB54805D}"/>
              </a:ext>
            </a:extLst>
          </p:cNvPr>
          <p:cNvSpPr>
            <a:spLocks noGrp="1"/>
          </p:cNvSpPr>
          <p:nvPr>
            <p:ph type="title" hasCustomPrompt="1"/>
          </p:nvPr>
        </p:nvSpPr>
        <p:spPr/>
        <p:txBody>
          <a:bodyPr/>
          <a:lstStyle>
            <a:lvl1pPr>
              <a:defRPr/>
            </a:lvl1pPr>
          </a:lstStyle>
          <a:p>
            <a:r>
              <a:rPr lang="en-US"/>
              <a:t>Insert title here max 1 line!</a:t>
            </a:r>
          </a:p>
        </p:txBody>
      </p:sp>
      <p:sp>
        <p:nvSpPr>
          <p:cNvPr id="3" name="Slide Number Placeholder 2">
            <a:extLst>
              <a:ext uri="{FF2B5EF4-FFF2-40B4-BE49-F238E27FC236}">
                <a16:creationId xmlns:a16="http://schemas.microsoft.com/office/drawing/2014/main" id="{E36A85F9-4832-4AC5-B9E3-C9514BA9BF68}"/>
              </a:ext>
            </a:extLst>
          </p:cNvPr>
          <p:cNvSpPr>
            <a:spLocks noGrp="1"/>
          </p:cNvSpPr>
          <p:nvPr>
            <p:ph type="sldNum" sz="quarter" idx="14"/>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34188597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sub_full content">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611188" y="1581540"/>
            <a:ext cx="7921625" cy="3123810"/>
          </a:xfrm>
        </p:spPr>
        <p:txBody>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4A724A2B-6B07-43C2-B458-79F49BC33C92}"/>
              </a:ext>
            </a:extLst>
          </p:cNvPr>
          <p:cNvSpPr>
            <a:spLocks noGrp="1"/>
          </p:cNvSpPr>
          <p:nvPr>
            <p:ph type="title" hasCustomPrompt="1"/>
          </p:nvPr>
        </p:nvSpPr>
        <p:spPr/>
        <p:txBody>
          <a:bodyPr/>
          <a:lstStyle>
            <a:lvl1pPr>
              <a:defRPr/>
            </a:lvl1pPr>
          </a:lstStyle>
          <a:p>
            <a:r>
              <a:rPr lang="en-US"/>
              <a:t>Insert title here max 1 line!</a:t>
            </a:r>
          </a:p>
        </p:txBody>
      </p:sp>
      <p:sp>
        <p:nvSpPr>
          <p:cNvPr id="6" name="Text Placeholder 12">
            <a:extLst>
              <a:ext uri="{FF2B5EF4-FFF2-40B4-BE49-F238E27FC236}">
                <a16:creationId xmlns:a16="http://schemas.microsoft.com/office/drawing/2014/main" id="{41820499-15D2-4B39-AED5-C2B5485DB3BF}"/>
              </a:ext>
            </a:extLst>
          </p:cNvPr>
          <p:cNvSpPr>
            <a:spLocks noGrp="1"/>
          </p:cNvSpPr>
          <p:nvPr>
            <p:ph type="body" sz="quarter" idx="15" hasCustomPrompt="1"/>
          </p:nvPr>
        </p:nvSpPr>
        <p:spPr>
          <a:xfrm>
            <a:off x="611188" y="972787"/>
            <a:ext cx="7921625" cy="360362"/>
          </a:xfrm>
        </p:spPr>
        <p:txBody>
          <a:bodyPr/>
          <a:lstStyle>
            <a:lvl1pPr marL="0" indent="0">
              <a:buNone/>
              <a:defRPr sz="1800">
                <a:latin typeface="Gotham Book" pitchFamily="50" charset="0"/>
                <a:cs typeface="Gotham Book" pitchFamily="50" charset="0"/>
              </a:defRPr>
            </a:lvl1pPr>
          </a:lstStyle>
          <a:p>
            <a:pPr lvl="0"/>
            <a:r>
              <a:rPr lang="en-US"/>
              <a:t>Subtitle max 1 line, only if master title on 1 line</a:t>
            </a:r>
          </a:p>
        </p:txBody>
      </p:sp>
      <p:sp>
        <p:nvSpPr>
          <p:cNvPr id="3" name="Slide Number Placeholder 2">
            <a:extLst>
              <a:ext uri="{FF2B5EF4-FFF2-40B4-BE49-F238E27FC236}">
                <a16:creationId xmlns:a16="http://schemas.microsoft.com/office/drawing/2014/main" id="{690EE7AA-B21E-43C2-957A-F3465364D2E8}"/>
              </a:ext>
            </a:extLst>
          </p:cNvPr>
          <p:cNvSpPr>
            <a:spLocks noGrp="1"/>
          </p:cNvSpPr>
          <p:nvPr>
            <p:ph type="sldNum" sz="quarter" idx="16"/>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982666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 image + tex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970839" y="1671642"/>
            <a:ext cx="3240000" cy="1449387"/>
          </a:xfrm>
          <a:prstGeom prst="rect">
            <a:avLst/>
          </a:prstGeom>
        </p:spPr>
        <p:txBody>
          <a:bodyPr/>
          <a:lstStyle/>
          <a:p>
            <a:r>
              <a:rPr lang="en-US"/>
              <a:t>Click icon to add picture</a:t>
            </a:r>
            <a:endParaRPr lang="nb-NO"/>
          </a:p>
        </p:txBody>
      </p:sp>
      <p:sp>
        <p:nvSpPr>
          <p:cNvPr id="9" name="Picture Placeholder 7"/>
          <p:cNvSpPr>
            <a:spLocks noGrp="1"/>
          </p:cNvSpPr>
          <p:nvPr>
            <p:ph type="pic" sz="quarter" idx="11"/>
          </p:nvPr>
        </p:nvSpPr>
        <p:spPr>
          <a:xfrm>
            <a:off x="4931188" y="1671642"/>
            <a:ext cx="3240000" cy="1449387"/>
          </a:xfrm>
          <a:prstGeom prst="rect">
            <a:avLst/>
          </a:prstGeom>
        </p:spPr>
        <p:txBody>
          <a:bodyPr/>
          <a:lstStyle/>
          <a:p>
            <a:r>
              <a:rPr lang="en-US"/>
              <a:t>Click icon to add picture</a:t>
            </a:r>
            <a:endParaRPr lang="nb-NO"/>
          </a:p>
        </p:txBody>
      </p:sp>
      <p:sp>
        <p:nvSpPr>
          <p:cNvPr id="14" name="Text Placeholder 13"/>
          <p:cNvSpPr>
            <a:spLocks noGrp="1"/>
          </p:cNvSpPr>
          <p:nvPr>
            <p:ph type="body" sz="quarter" idx="14"/>
          </p:nvPr>
        </p:nvSpPr>
        <p:spPr>
          <a:xfrm>
            <a:off x="4931189" y="3295653"/>
            <a:ext cx="3240001" cy="1408575"/>
          </a:xfrm>
          <a:prstGeom prst="rect">
            <a:avLst/>
          </a:prstGeom>
        </p:spPr>
        <p:txBody>
          <a:bodyPr>
            <a:noAutofit/>
          </a:bodyPr>
          <a:lstStyle>
            <a:lvl1pPr marL="0" indent="0" algn="ctr">
              <a:spcBef>
                <a:spcPts val="200"/>
              </a:spcBef>
              <a:spcAft>
                <a:spcPts val="200"/>
              </a:spcAft>
              <a:buNone/>
              <a:defRPr sz="1200"/>
            </a:lvl1pPr>
            <a:lvl2pPr marL="395981" indent="-179992">
              <a:defRPr sz="1051"/>
            </a:lvl2pPr>
          </a:lstStyle>
          <a:p>
            <a:pPr lvl="0"/>
            <a:r>
              <a:rPr lang="en-US"/>
              <a:t>Click to edit Master text styles</a:t>
            </a:r>
          </a:p>
          <a:p>
            <a:pPr lvl="1"/>
            <a:r>
              <a:rPr lang="en-US"/>
              <a:t>Second level</a:t>
            </a:r>
          </a:p>
        </p:txBody>
      </p:sp>
      <p:sp>
        <p:nvSpPr>
          <p:cNvPr id="7" name="Text Placeholder 13"/>
          <p:cNvSpPr>
            <a:spLocks noGrp="1"/>
          </p:cNvSpPr>
          <p:nvPr>
            <p:ph type="body" sz="quarter" idx="15"/>
          </p:nvPr>
        </p:nvSpPr>
        <p:spPr>
          <a:xfrm>
            <a:off x="970839" y="3296775"/>
            <a:ext cx="3240000" cy="1408575"/>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4" name="Text Placeholder 3"/>
          <p:cNvSpPr>
            <a:spLocks noGrp="1"/>
          </p:cNvSpPr>
          <p:nvPr>
            <p:ph type="body" sz="quarter" idx="16" hasCustomPrompt="1"/>
          </p:nvPr>
        </p:nvSpPr>
        <p:spPr>
          <a:xfrm>
            <a:off x="970839" y="1239838"/>
            <a:ext cx="3240000" cy="431800"/>
          </a:xfrm>
        </p:spPr>
        <p:txBody>
          <a:bodyPr>
            <a:noAutofit/>
          </a:bodyPr>
          <a:lstStyle>
            <a:lvl1pPr marL="0" marR="0" indent="0" algn="ctr" defTabSz="914354" rtl="0" eaLnBrk="1" fontAlgn="base" latinLnBrk="0" hangingPunct="1">
              <a:lnSpc>
                <a:spcPct val="130000"/>
              </a:lnSpc>
              <a:spcBef>
                <a:spcPts val="500"/>
              </a:spcBef>
              <a:spcAft>
                <a:spcPct val="0"/>
              </a:spcAft>
              <a:buClr>
                <a:schemeClr val="accent1"/>
              </a:buClr>
              <a:buSzPct val="100000"/>
              <a:buFontTx/>
              <a:buNone/>
              <a:tabLst/>
              <a:defRPr sz="1600">
                <a:latin typeface="+mn-lt"/>
                <a:cs typeface="Gotham Extra Light" pitchFamily="50" charset="0"/>
              </a:defRPr>
            </a:lvl1pPr>
          </a:lstStyle>
          <a:p>
            <a:pPr marL="0" marR="0" lvl="0" indent="0" algn="ctr" defTabSz="914354" rtl="0" eaLnBrk="1" fontAlgn="base" latinLnBrk="0" hangingPunct="1">
              <a:lnSpc>
                <a:spcPct val="130000"/>
              </a:lnSpc>
              <a:spcBef>
                <a:spcPts val="500"/>
              </a:spcBef>
              <a:spcAft>
                <a:spcPct val="0"/>
              </a:spcAft>
              <a:buClr>
                <a:schemeClr val="accent1"/>
              </a:buClr>
              <a:buSzPct val="100000"/>
              <a:buFontTx/>
              <a:buNone/>
              <a:tabLst/>
              <a:defRPr/>
            </a:pPr>
            <a:r>
              <a:rPr lang="en-US"/>
              <a:t>Title (optional) – one line only</a:t>
            </a:r>
          </a:p>
        </p:txBody>
      </p:sp>
      <p:sp>
        <p:nvSpPr>
          <p:cNvPr id="11" name="Text Placeholder 3"/>
          <p:cNvSpPr>
            <a:spLocks noGrp="1"/>
          </p:cNvSpPr>
          <p:nvPr>
            <p:ph type="body" sz="quarter" idx="17" hasCustomPrompt="1"/>
          </p:nvPr>
        </p:nvSpPr>
        <p:spPr>
          <a:xfrm>
            <a:off x="4931190" y="1239838"/>
            <a:ext cx="3240001" cy="431800"/>
          </a:xfrm>
        </p:spPr>
        <p:txBody>
          <a:bodyPr>
            <a:noAutofit/>
          </a:bodyPr>
          <a:lstStyle>
            <a:lvl1pPr marL="0" marR="0" indent="0" algn="ctr" defTabSz="914354" rtl="0" eaLnBrk="1" fontAlgn="base" latinLnBrk="0" hangingPunct="1">
              <a:lnSpc>
                <a:spcPct val="130000"/>
              </a:lnSpc>
              <a:spcBef>
                <a:spcPts val="500"/>
              </a:spcBef>
              <a:spcAft>
                <a:spcPct val="0"/>
              </a:spcAft>
              <a:buClr>
                <a:schemeClr val="accent1"/>
              </a:buClr>
              <a:buSzPct val="100000"/>
              <a:buFontTx/>
              <a:buNone/>
              <a:tabLst/>
              <a:defRPr sz="1600">
                <a:latin typeface="+mn-lt"/>
                <a:cs typeface="Gotham Extra Light" pitchFamily="50" charset="0"/>
              </a:defRPr>
            </a:lvl1pPr>
          </a:lstStyle>
          <a:p>
            <a:pPr marL="0" marR="0" lvl="0" indent="0" algn="ctr" defTabSz="914354" rtl="0" eaLnBrk="1" fontAlgn="base" latinLnBrk="0" hangingPunct="1">
              <a:lnSpc>
                <a:spcPct val="130000"/>
              </a:lnSpc>
              <a:spcBef>
                <a:spcPts val="500"/>
              </a:spcBef>
              <a:spcAft>
                <a:spcPct val="0"/>
              </a:spcAft>
              <a:buClr>
                <a:schemeClr val="accent1"/>
              </a:buClr>
              <a:buSzPct val="100000"/>
              <a:buFontTx/>
              <a:buNone/>
              <a:tabLst/>
              <a:defRPr/>
            </a:pPr>
            <a:r>
              <a:rPr lang="en-US"/>
              <a:t>Title (optional) – one line only</a:t>
            </a:r>
          </a:p>
        </p:txBody>
      </p:sp>
      <p:sp>
        <p:nvSpPr>
          <p:cNvPr id="3" name="Title 2">
            <a:extLst>
              <a:ext uri="{FF2B5EF4-FFF2-40B4-BE49-F238E27FC236}">
                <a16:creationId xmlns:a16="http://schemas.microsoft.com/office/drawing/2014/main" id="{4B6F1521-BC60-4C98-AFCD-3F7F7771869E}"/>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F79EC839-16C1-4E3A-9B6F-14E5E3E9E2CB}"/>
              </a:ext>
            </a:extLst>
          </p:cNvPr>
          <p:cNvSpPr>
            <a:spLocks noGrp="1"/>
          </p:cNvSpPr>
          <p:nvPr>
            <p:ph type="sldNum" sz="quarter" idx="18"/>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00363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 text">
    <p:spTree>
      <p:nvGrpSpPr>
        <p:cNvPr id="1" name=""/>
        <p:cNvGrpSpPr/>
        <p:nvPr/>
      </p:nvGrpSpPr>
      <p:grpSpPr>
        <a:xfrm>
          <a:off x="0" y="0"/>
          <a:ext cx="0" cy="0"/>
          <a:chOff x="0" y="0"/>
          <a:chExt cx="0" cy="0"/>
        </a:xfrm>
      </p:grpSpPr>
      <p:sp>
        <p:nvSpPr>
          <p:cNvPr id="4" name="Text Placeholder 3"/>
          <p:cNvSpPr>
            <a:spLocks noGrp="1"/>
          </p:cNvSpPr>
          <p:nvPr>
            <p:ph type="body" sz="quarter" idx="16" hasCustomPrompt="1"/>
          </p:nvPr>
        </p:nvSpPr>
        <p:spPr>
          <a:xfrm>
            <a:off x="970839" y="2113698"/>
            <a:ext cx="3240000" cy="431800"/>
          </a:xfrm>
        </p:spPr>
        <p:txBody>
          <a:bodyPr>
            <a:noAutofit/>
          </a:bodyPr>
          <a:lstStyle>
            <a:lvl1pPr marL="0" indent="0" algn="ctr">
              <a:buFontTx/>
              <a:buNone/>
              <a:defRPr sz="2000">
                <a:latin typeface="+mn-lt"/>
                <a:cs typeface="Gotham Extra Light" pitchFamily="50" charset="0"/>
              </a:defRPr>
            </a:lvl1pPr>
          </a:lstStyle>
          <a:p>
            <a:pPr lvl="0"/>
            <a:r>
              <a:rPr lang="en-US"/>
              <a:t>Title – only one line</a:t>
            </a:r>
          </a:p>
        </p:txBody>
      </p:sp>
      <p:sp>
        <p:nvSpPr>
          <p:cNvPr id="11" name="Text Placeholder 3"/>
          <p:cNvSpPr>
            <a:spLocks noGrp="1"/>
          </p:cNvSpPr>
          <p:nvPr>
            <p:ph type="body" sz="quarter" idx="17" hasCustomPrompt="1"/>
          </p:nvPr>
        </p:nvSpPr>
        <p:spPr>
          <a:xfrm>
            <a:off x="4931190" y="2113698"/>
            <a:ext cx="3240001" cy="431800"/>
          </a:xfrm>
        </p:spPr>
        <p:txBody>
          <a:bodyPr>
            <a:noAutofit/>
          </a:bodyPr>
          <a:lstStyle>
            <a:lvl1pPr marL="0" indent="0" algn="ctr">
              <a:buFontTx/>
              <a:buNone/>
              <a:defRPr sz="2000">
                <a:latin typeface="+mn-lt"/>
                <a:cs typeface="Gotham Extra Light" pitchFamily="50" charset="0"/>
              </a:defRPr>
            </a:lvl1pPr>
          </a:lstStyle>
          <a:p>
            <a:pPr lvl="0"/>
            <a:r>
              <a:rPr lang="en-US"/>
              <a:t>Title – only one line</a:t>
            </a:r>
          </a:p>
        </p:txBody>
      </p:sp>
      <p:sp>
        <p:nvSpPr>
          <p:cNvPr id="8" name="Text Placeholder 13"/>
          <p:cNvSpPr>
            <a:spLocks noGrp="1"/>
          </p:cNvSpPr>
          <p:nvPr>
            <p:ph type="body" sz="quarter" idx="14"/>
          </p:nvPr>
        </p:nvSpPr>
        <p:spPr>
          <a:xfrm>
            <a:off x="4931189" y="3197225"/>
            <a:ext cx="3240001" cy="1508125"/>
          </a:xfrm>
          <a:prstGeom prst="rect">
            <a:avLst/>
          </a:prstGeom>
        </p:spPr>
        <p:txBody>
          <a:bodyPr>
            <a:noAutofit/>
          </a:bodyPr>
          <a:lstStyle>
            <a:lvl1pPr marL="0" indent="0" algn="ctr">
              <a:spcBef>
                <a:spcPts val="200"/>
              </a:spcBef>
              <a:spcAft>
                <a:spcPts val="200"/>
              </a:spcAft>
              <a:buNone/>
              <a:defRPr sz="1200"/>
            </a:lvl1pPr>
            <a:lvl2pPr marL="395981" indent="-179992">
              <a:defRPr sz="1051"/>
            </a:lvl2pPr>
          </a:lstStyle>
          <a:p>
            <a:pPr lvl="0"/>
            <a:r>
              <a:rPr lang="en-US"/>
              <a:t>Click to edit Master text styles</a:t>
            </a:r>
          </a:p>
          <a:p>
            <a:pPr lvl="1"/>
            <a:r>
              <a:rPr lang="en-US"/>
              <a:t>Second level</a:t>
            </a:r>
          </a:p>
        </p:txBody>
      </p:sp>
      <p:sp>
        <p:nvSpPr>
          <p:cNvPr id="9" name="Text Placeholder 13"/>
          <p:cNvSpPr>
            <a:spLocks noGrp="1"/>
          </p:cNvSpPr>
          <p:nvPr>
            <p:ph type="body" sz="quarter" idx="15"/>
          </p:nvPr>
        </p:nvSpPr>
        <p:spPr>
          <a:xfrm>
            <a:off x="970839" y="3198347"/>
            <a:ext cx="3240000" cy="1508125"/>
          </a:xfrm>
          <a:prstGeom prst="rect">
            <a:avLst/>
          </a:prstGeom>
        </p:spPr>
        <p:txBody>
          <a:bodyPr>
            <a:noAutofit/>
          </a:bodyPr>
          <a:lstStyle>
            <a:lvl1pPr marL="0" indent="0" algn="ctr">
              <a:spcBef>
                <a:spcPts val="200"/>
              </a:spcBef>
              <a:spcAft>
                <a:spcPts val="200"/>
              </a:spcAft>
              <a:buNone/>
              <a:defRPr sz="1200"/>
            </a:lvl1pPr>
            <a:lvl2pPr marL="215995" indent="0">
              <a:buNone/>
              <a:defRPr sz="1051"/>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5D338DCD-30DF-4575-9F80-08A5435934F8}"/>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A93BE747-B22B-4C98-AE78-A6195E876211}"/>
              </a:ext>
            </a:extLst>
          </p:cNvPr>
          <p:cNvSpPr>
            <a:spLocks noGrp="1"/>
          </p:cNvSpPr>
          <p:nvPr>
            <p:ph type="sldNum" sz="quarter" idx="18"/>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1428431448"/>
      </p:ext>
    </p:extLst>
  </p:cSld>
  <p:clrMapOvr>
    <a:masterClrMapping/>
  </p:clrMapOvr>
  <p:extLst>
    <p:ext uri="{DCECCB84-F9BA-43D5-87BE-67443E8EF086}">
      <p15:sldGuideLst xmlns:p15="http://schemas.microsoft.com/office/powerpoint/2012/main">
        <p15:guide id="1" orient="horz" pos="1439">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hree messages vertical">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611188" y="1239839"/>
            <a:ext cx="2614136" cy="3465512"/>
          </a:xfrm>
        </p:spPr>
        <p:txBody>
          <a:bodyPr/>
          <a:lstStyle>
            <a:lvl1pPr>
              <a:lnSpc>
                <a:spcPct val="100000"/>
              </a:lnSpc>
              <a:defRPr sz="1600"/>
            </a:lvl1pPr>
            <a:lvl2pPr>
              <a:lnSpc>
                <a:spcPct val="100000"/>
              </a:lnSpc>
              <a:defRPr sz="1400"/>
            </a:lvl2pPr>
          </a:lstStyle>
          <a:p>
            <a:pPr lvl="0"/>
            <a:r>
              <a:rPr lang="en-US"/>
              <a:t>Click to edit Master text styles</a:t>
            </a:r>
          </a:p>
          <a:p>
            <a:pPr lvl="1"/>
            <a:r>
              <a:rPr lang="en-US"/>
              <a:t>Second level</a:t>
            </a:r>
          </a:p>
        </p:txBody>
      </p:sp>
      <p:sp>
        <p:nvSpPr>
          <p:cNvPr id="4" name="Content Placeholder 3"/>
          <p:cNvSpPr>
            <a:spLocks noGrp="1"/>
          </p:cNvSpPr>
          <p:nvPr>
            <p:ph sz="quarter" idx="11"/>
          </p:nvPr>
        </p:nvSpPr>
        <p:spPr>
          <a:xfrm>
            <a:off x="3264933" y="1239839"/>
            <a:ext cx="2614136" cy="3465512"/>
          </a:xfrm>
        </p:spPr>
        <p:txBody>
          <a:bodyPr/>
          <a:lstStyle>
            <a:lvl1pPr>
              <a:lnSpc>
                <a:spcPct val="100000"/>
              </a:lnSpc>
              <a:defRPr sz="1600"/>
            </a:lvl1pPr>
            <a:lvl2pPr>
              <a:lnSpc>
                <a:spcPct val="100000"/>
              </a:lnSpc>
              <a:defRPr sz="1400"/>
            </a:lvl2pPr>
          </a:lstStyle>
          <a:p>
            <a:pPr lvl="0"/>
            <a:r>
              <a:rPr lang="en-US"/>
              <a:t>Click to edit Master text styles</a:t>
            </a:r>
          </a:p>
          <a:p>
            <a:pPr lvl="1"/>
            <a:r>
              <a:rPr lang="en-US"/>
              <a:t>Second level</a:t>
            </a:r>
          </a:p>
        </p:txBody>
      </p:sp>
      <p:sp>
        <p:nvSpPr>
          <p:cNvPr id="5" name="Content Placeholder 3"/>
          <p:cNvSpPr>
            <a:spLocks noGrp="1"/>
          </p:cNvSpPr>
          <p:nvPr>
            <p:ph sz="quarter" idx="12"/>
          </p:nvPr>
        </p:nvSpPr>
        <p:spPr>
          <a:xfrm>
            <a:off x="5918677" y="1239839"/>
            <a:ext cx="2614136" cy="3465512"/>
          </a:xfrm>
        </p:spPr>
        <p:txBody>
          <a:bodyPr/>
          <a:lstStyle>
            <a:lvl1pPr>
              <a:lnSpc>
                <a:spcPct val="100000"/>
              </a:lnSpc>
              <a:defRPr sz="1600"/>
            </a:lvl1pPr>
            <a:lvl2pPr>
              <a:lnSpc>
                <a:spcPct val="100000"/>
              </a:lnSpc>
              <a:defRPr sz="1400"/>
            </a:lvl2pPr>
          </a:lstStyle>
          <a:p>
            <a:pPr lvl="0"/>
            <a:r>
              <a:rPr lang="en-US"/>
              <a:t>Click to edit Master text styles</a:t>
            </a:r>
          </a:p>
          <a:p>
            <a:pPr lvl="1"/>
            <a:r>
              <a:rPr lang="en-US"/>
              <a:t>Second level</a:t>
            </a:r>
          </a:p>
        </p:txBody>
      </p:sp>
      <p:sp>
        <p:nvSpPr>
          <p:cNvPr id="6" name="Title 5">
            <a:extLst>
              <a:ext uri="{FF2B5EF4-FFF2-40B4-BE49-F238E27FC236}">
                <a16:creationId xmlns:a16="http://schemas.microsoft.com/office/drawing/2014/main" id="{333C5975-C9D9-4BA0-9DCE-3979EC09C3F9}"/>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CAEAB757-BF75-4C35-BA0E-66B97F63CF1D}"/>
              </a:ext>
            </a:extLst>
          </p:cNvPr>
          <p:cNvSpPr>
            <a:spLocks noGrp="1"/>
          </p:cNvSpPr>
          <p:nvPr>
            <p:ph type="sldNum" sz="quarter" idx="13"/>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18993195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three messages, title + image + tex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1188" y="1671642"/>
            <a:ext cx="2614136" cy="1449387"/>
          </a:xfrm>
          <a:prstGeom prst="rect">
            <a:avLst/>
          </a:prstGeom>
        </p:spPr>
        <p:txBody>
          <a:bodyPr/>
          <a:lstStyle/>
          <a:p>
            <a:r>
              <a:rPr lang="en-US"/>
              <a:t>Click icon to add picture</a:t>
            </a:r>
            <a:endParaRPr lang="nb-NO"/>
          </a:p>
        </p:txBody>
      </p:sp>
      <p:sp>
        <p:nvSpPr>
          <p:cNvPr id="9" name="Picture Placeholder 7"/>
          <p:cNvSpPr>
            <a:spLocks noGrp="1"/>
          </p:cNvSpPr>
          <p:nvPr>
            <p:ph type="pic" sz="quarter" idx="11"/>
          </p:nvPr>
        </p:nvSpPr>
        <p:spPr>
          <a:xfrm>
            <a:off x="3264931" y="1671642"/>
            <a:ext cx="2614137" cy="1449387"/>
          </a:xfrm>
          <a:prstGeom prst="rect">
            <a:avLst/>
          </a:prstGeom>
        </p:spPr>
        <p:txBody>
          <a:bodyPr/>
          <a:lstStyle/>
          <a:p>
            <a:r>
              <a:rPr lang="en-US"/>
              <a:t>Click icon to add picture</a:t>
            </a:r>
            <a:endParaRPr lang="nb-NO"/>
          </a:p>
        </p:txBody>
      </p:sp>
      <p:sp>
        <p:nvSpPr>
          <p:cNvPr id="10" name="Picture Placeholder 7"/>
          <p:cNvSpPr>
            <a:spLocks noGrp="1"/>
          </p:cNvSpPr>
          <p:nvPr>
            <p:ph type="pic" sz="quarter" idx="12"/>
          </p:nvPr>
        </p:nvSpPr>
        <p:spPr>
          <a:xfrm>
            <a:off x="5918677" y="1671642"/>
            <a:ext cx="2614138" cy="1449387"/>
          </a:xfrm>
          <a:prstGeom prst="rect">
            <a:avLst/>
          </a:prstGeom>
        </p:spPr>
        <p:txBody>
          <a:bodyPr/>
          <a:lstStyle/>
          <a:p>
            <a:r>
              <a:rPr lang="en-US"/>
              <a:t>Click icon to add picture</a:t>
            </a:r>
            <a:endParaRPr lang="nb-NO"/>
          </a:p>
        </p:txBody>
      </p:sp>
      <p:sp>
        <p:nvSpPr>
          <p:cNvPr id="13" name="Text Placeholder 3"/>
          <p:cNvSpPr>
            <a:spLocks noGrp="1"/>
          </p:cNvSpPr>
          <p:nvPr>
            <p:ph type="body" sz="quarter" idx="16" hasCustomPrompt="1"/>
          </p:nvPr>
        </p:nvSpPr>
        <p:spPr>
          <a:xfrm>
            <a:off x="611188" y="1239838"/>
            <a:ext cx="2614136" cy="431800"/>
          </a:xfrm>
        </p:spPr>
        <p:txBody>
          <a:bodyPr>
            <a:noAutofit/>
          </a:bodyPr>
          <a:lstStyle>
            <a:lvl1pPr marL="0" marR="0" indent="0" algn="ctr" defTabSz="914354" rtl="0" eaLnBrk="1" fontAlgn="base" latinLnBrk="0" hangingPunct="1">
              <a:lnSpc>
                <a:spcPct val="130000"/>
              </a:lnSpc>
              <a:spcBef>
                <a:spcPts val="500"/>
              </a:spcBef>
              <a:spcAft>
                <a:spcPct val="0"/>
              </a:spcAft>
              <a:buClr>
                <a:schemeClr val="accent1"/>
              </a:buClr>
              <a:buSzPct val="100000"/>
              <a:buFontTx/>
              <a:buNone/>
              <a:tabLst/>
              <a:defRPr sz="1600">
                <a:latin typeface="+mn-lt"/>
                <a:cs typeface="Gotham Extra Light" pitchFamily="50" charset="0"/>
              </a:defRPr>
            </a:lvl1pPr>
          </a:lstStyle>
          <a:p>
            <a:pPr marL="0" marR="0" lvl="0" indent="0" algn="ctr" defTabSz="914354" rtl="0" eaLnBrk="1" fontAlgn="base" latinLnBrk="0" hangingPunct="1">
              <a:lnSpc>
                <a:spcPct val="130000"/>
              </a:lnSpc>
              <a:spcBef>
                <a:spcPts val="500"/>
              </a:spcBef>
              <a:spcAft>
                <a:spcPct val="0"/>
              </a:spcAft>
              <a:buClr>
                <a:schemeClr val="accent1"/>
              </a:buClr>
              <a:buSzPct val="100000"/>
              <a:buFontTx/>
              <a:buNone/>
              <a:tabLst/>
              <a:defRPr/>
            </a:pPr>
            <a:r>
              <a:rPr lang="en-US"/>
              <a:t>Title (optional)</a:t>
            </a:r>
          </a:p>
        </p:txBody>
      </p:sp>
      <p:sp>
        <p:nvSpPr>
          <p:cNvPr id="15" name="Text Placeholder 3"/>
          <p:cNvSpPr>
            <a:spLocks noGrp="1"/>
          </p:cNvSpPr>
          <p:nvPr>
            <p:ph type="body" sz="quarter" idx="17" hasCustomPrompt="1"/>
          </p:nvPr>
        </p:nvSpPr>
        <p:spPr>
          <a:xfrm>
            <a:off x="3264930" y="1239838"/>
            <a:ext cx="2614139" cy="431800"/>
          </a:xfrm>
        </p:spPr>
        <p:txBody>
          <a:bodyPr>
            <a:noAutofit/>
          </a:bodyPr>
          <a:lstStyle>
            <a:lvl1pPr marL="0" marR="0" indent="0" algn="ctr" defTabSz="914354" rtl="0" eaLnBrk="1" fontAlgn="base" latinLnBrk="0" hangingPunct="1">
              <a:lnSpc>
                <a:spcPct val="130000"/>
              </a:lnSpc>
              <a:spcBef>
                <a:spcPts val="500"/>
              </a:spcBef>
              <a:spcAft>
                <a:spcPct val="0"/>
              </a:spcAft>
              <a:buClr>
                <a:schemeClr val="accent1"/>
              </a:buClr>
              <a:buSzPct val="100000"/>
              <a:buFontTx/>
              <a:buNone/>
              <a:tabLst/>
              <a:defRPr sz="1600">
                <a:latin typeface="+mn-lt"/>
                <a:cs typeface="Gotham Extra Light" pitchFamily="50" charset="0"/>
              </a:defRPr>
            </a:lvl1pPr>
          </a:lstStyle>
          <a:p>
            <a:pPr marL="0" marR="0" lvl="0" indent="0" algn="ctr" defTabSz="914354" rtl="0" eaLnBrk="1" fontAlgn="base" latinLnBrk="0" hangingPunct="1">
              <a:lnSpc>
                <a:spcPct val="130000"/>
              </a:lnSpc>
              <a:spcBef>
                <a:spcPts val="500"/>
              </a:spcBef>
              <a:spcAft>
                <a:spcPct val="0"/>
              </a:spcAft>
              <a:buClr>
                <a:schemeClr val="accent1"/>
              </a:buClr>
              <a:buSzPct val="100000"/>
              <a:buFontTx/>
              <a:buNone/>
              <a:tabLst/>
              <a:defRPr/>
            </a:pPr>
            <a:r>
              <a:rPr lang="en-US"/>
              <a:t>Title (optional)</a:t>
            </a:r>
          </a:p>
        </p:txBody>
      </p:sp>
      <p:sp>
        <p:nvSpPr>
          <p:cNvPr id="22" name="Text Placeholder 3"/>
          <p:cNvSpPr>
            <a:spLocks noGrp="1"/>
          </p:cNvSpPr>
          <p:nvPr>
            <p:ph type="body" sz="quarter" idx="18" hasCustomPrompt="1"/>
          </p:nvPr>
        </p:nvSpPr>
        <p:spPr>
          <a:xfrm>
            <a:off x="5918677" y="1239837"/>
            <a:ext cx="2614138" cy="431800"/>
          </a:xfrm>
        </p:spPr>
        <p:txBody>
          <a:bodyPr>
            <a:noAutofit/>
          </a:bodyPr>
          <a:lstStyle>
            <a:lvl1pPr marL="0" marR="0" indent="0" algn="ctr" defTabSz="914354" rtl="0" eaLnBrk="1" fontAlgn="base" latinLnBrk="0" hangingPunct="1">
              <a:lnSpc>
                <a:spcPct val="130000"/>
              </a:lnSpc>
              <a:spcBef>
                <a:spcPts val="500"/>
              </a:spcBef>
              <a:spcAft>
                <a:spcPct val="0"/>
              </a:spcAft>
              <a:buClr>
                <a:schemeClr val="accent1"/>
              </a:buClr>
              <a:buSzPct val="100000"/>
              <a:buFontTx/>
              <a:buNone/>
              <a:tabLst/>
              <a:defRPr sz="1600">
                <a:latin typeface="+mn-lt"/>
                <a:cs typeface="Gotham Extra Light" pitchFamily="50" charset="0"/>
              </a:defRPr>
            </a:lvl1pPr>
          </a:lstStyle>
          <a:p>
            <a:pPr marL="0" marR="0" lvl="0" indent="0" algn="ctr" defTabSz="914354" rtl="0" eaLnBrk="1" fontAlgn="base" latinLnBrk="0" hangingPunct="1">
              <a:lnSpc>
                <a:spcPct val="130000"/>
              </a:lnSpc>
              <a:spcBef>
                <a:spcPts val="500"/>
              </a:spcBef>
              <a:spcAft>
                <a:spcPct val="0"/>
              </a:spcAft>
              <a:buClr>
                <a:schemeClr val="accent1"/>
              </a:buClr>
              <a:buSzPct val="100000"/>
              <a:buFontTx/>
              <a:buNone/>
              <a:tabLst/>
              <a:defRPr/>
            </a:pPr>
            <a:r>
              <a:rPr lang="en-US"/>
              <a:t>Title (optional)</a:t>
            </a:r>
          </a:p>
        </p:txBody>
      </p:sp>
      <p:sp>
        <p:nvSpPr>
          <p:cNvPr id="17" name="Text Placeholder 13"/>
          <p:cNvSpPr>
            <a:spLocks noGrp="1"/>
          </p:cNvSpPr>
          <p:nvPr>
            <p:ph type="body" sz="quarter" idx="19"/>
          </p:nvPr>
        </p:nvSpPr>
        <p:spPr>
          <a:xfrm>
            <a:off x="611187" y="3289323"/>
            <a:ext cx="2608165" cy="1416027"/>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18" name="Text Placeholder 13"/>
          <p:cNvSpPr>
            <a:spLocks noGrp="1"/>
          </p:cNvSpPr>
          <p:nvPr>
            <p:ph type="body" sz="quarter" idx="20"/>
          </p:nvPr>
        </p:nvSpPr>
        <p:spPr>
          <a:xfrm>
            <a:off x="3264933" y="3289323"/>
            <a:ext cx="2614136" cy="1416027"/>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19" name="Text Placeholder 13"/>
          <p:cNvSpPr>
            <a:spLocks noGrp="1"/>
          </p:cNvSpPr>
          <p:nvPr>
            <p:ph type="body" sz="quarter" idx="21"/>
          </p:nvPr>
        </p:nvSpPr>
        <p:spPr>
          <a:xfrm>
            <a:off x="5918677" y="3289323"/>
            <a:ext cx="2614138" cy="1416027"/>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DB48EB50-70FB-41CF-B4BB-2E874C0D155A}"/>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58813B40-AB82-4A4D-8F56-779D9C87FE02}"/>
              </a:ext>
            </a:extLst>
          </p:cNvPr>
          <p:cNvSpPr>
            <a:spLocks noGrp="1"/>
          </p:cNvSpPr>
          <p:nvPr>
            <p:ph type="sldNum" sz="quarter" idx="22"/>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6403455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three messages title + text">
    <p:spTree>
      <p:nvGrpSpPr>
        <p:cNvPr id="1" name=""/>
        <p:cNvGrpSpPr/>
        <p:nvPr/>
      </p:nvGrpSpPr>
      <p:grpSpPr>
        <a:xfrm>
          <a:off x="0" y="0"/>
          <a:ext cx="0" cy="0"/>
          <a:chOff x="0" y="0"/>
          <a:chExt cx="0" cy="0"/>
        </a:xfrm>
      </p:grpSpPr>
      <p:sp>
        <p:nvSpPr>
          <p:cNvPr id="13" name="Text Placeholder 3"/>
          <p:cNvSpPr>
            <a:spLocks noGrp="1"/>
          </p:cNvSpPr>
          <p:nvPr>
            <p:ph type="body" sz="quarter" idx="16" hasCustomPrompt="1"/>
          </p:nvPr>
        </p:nvSpPr>
        <p:spPr>
          <a:xfrm>
            <a:off x="611187" y="2140724"/>
            <a:ext cx="2617113" cy="431800"/>
          </a:xfrm>
        </p:spPr>
        <p:txBody>
          <a:bodyPr>
            <a:noAutofit/>
          </a:bodyPr>
          <a:lstStyle>
            <a:lvl1pPr marL="0" indent="0" algn="ctr">
              <a:buFontTx/>
              <a:buNone/>
              <a:defRPr sz="1800">
                <a:latin typeface="+mn-lt"/>
                <a:cs typeface="Gotham Extra Light" pitchFamily="50" charset="0"/>
              </a:defRPr>
            </a:lvl1pPr>
          </a:lstStyle>
          <a:p>
            <a:pPr lvl="0"/>
            <a:r>
              <a:rPr lang="en-US"/>
              <a:t>Title – only one line</a:t>
            </a:r>
          </a:p>
        </p:txBody>
      </p:sp>
      <p:sp>
        <p:nvSpPr>
          <p:cNvPr id="15" name="Text Placeholder 3"/>
          <p:cNvSpPr>
            <a:spLocks noGrp="1"/>
          </p:cNvSpPr>
          <p:nvPr>
            <p:ph type="body" sz="quarter" idx="17" hasCustomPrompt="1"/>
          </p:nvPr>
        </p:nvSpPr>
        <p:spPr>
          <a:xfrm>
            <a:off x="3261955" y="2140724"/>
            <a:ext cx="2617114" cy="431800"/>
          </a:xfrm>
        </p:spPr>
        <p:txBody>
          <a:bodyPr>
            <a:noAutofit/>
          </a:bodyPr>
          <a:lstStyle>
            <a:lvl1pPr marL="0" indent="0" algn="ctr">
              <a:buFontTx/>
              <a:buNone/>
              <a:defRPr sz="1800">
                <a:latin typeface="+mn-lt"/>
                <a:cs typeface="Gotham Extra Light" pitchFamily="50" charset="0"/>
              </a:defRPr>
            </a:lvl1pPr>
          </a:lstStyle>
          <a:p>
            <a:pPr lvl="0"/>
            <a:r>
              <a:rPr lang="en-US"/>
              <a:t>Title – only one line</a:t>
            </a:r>
          </a:p>
        </p:txBody>
      </p:sp>
      <p:sp>
        <p:nvSpPr>
          <p:cNvPr id="22" name="Text Placeholder 3"/>
          <p:cNvSpPr>
            <a:spLocks noGrp="1"/>
          </p:cNvSpPr>
          <p:nvPr>
            <p:ph type="body" sz="quarter" idx="18" hasCustomPrompt="1"/>
          </p:nvPr>
        </p:nvSpPr>
        <p:spPr>
          <a:xfrm>
            <a:off x="5918677" y="2140723"/>
            <a:ext cx="2614138" cy="431800"/>
          </a:xfrm>
        </p:spPr>
        <p:txBody>
          <a:bodyPr>
            <a:noAutofit/>
          </a:bodyPr>
          <a:lstStyle>
            <a:lvl1pPr marL="0" indent="0" algn="ctr">
              <a:buFontTx/>
              <a:buNone/>
              <a:defRPr sz="1800">
                <a:latin typeface="+mn-lt"/>
                <a:cs typeface="Gotham Extra Light" pitchFamily="50" charset="0"/>
              </a:defRPr>
            </a:lvl1pPr>
          </a:lstStyle>
          <a:p>
            <a:pPr lvl="0"/>
            <a:r>
              <a:rPr lang="en-US"/>
              <a:t>Title – only one line</a:t>
            </a:r>
          </a:p>
        </p:txBody>
      </p:sp>
      <p:sp>
        <p:nvSpPr>
          <p:cNvPr id="10" name="Text Placeholder 13"/>
          <p:cNvSpPr>
            <a:spLocks noGrp="1"/>
          </p:cNvSpPr>
          <p:nvPr>
            <p:ph type="body" sz="quarter" idx="19"/>
          </p:nvPr>
        </p:nvSpPr>
        <p:spPr>
          <a:xfrm>
            <a:off x="611188" y="3296775"/>
            <a:ext cx="2608164" cy="1508125"/>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11" name="Text Placeholder 13"/>
          <p:cNvSpPr>
            <a:spLocks noGrp="1"/>
          </p:cNvSpPr>
          <p:nvPr>
            <p:ph type="body" sz="quarter" idx="20"/>
          </p:nvPr>
        </p:nvSpPr>
        <p:spPr>
          <a:xfrm>
            <a:off x="3264933" y="3289323"/>
            <a:ext cx="2614136" cy="1508125"/>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17" name="Text Placeholder 13"/>
          <p:cNvSpPr>
            <a:spLocks noGrp="1"/>
          </p:cNvSpPr>
          <p:nvPr>
            <p:ph type="body" sz="quarter" idx="21"/>
          </p:nvPr>
        </p:nvSpPr>
        <p:spPr>
          <a:xfrm>
            <a:off x="5918677" y="3296775"/>
            <a:ext cx="2614138" cy="1508125"/>
          </a:xfrm>
          <a:prstGeom prst="rect">
            <a:avLst/>
          </a:prstGeom>
        </p:spPr>
        <p:txBody>
          <a:bodyPr>
            <a:noAutofit/>
          </a:bodyPr>
          <a:lstStyle>
            <a:lvl1pPr marL="0" indent="0" algn="ctr">
              <a:spcBef>
                <a:spcPts val="200"/>
              </a:spcBef>
              <a:spcAft>
                <a:spcPts val="200"/>
              </a:spcAft>
              <a:buNone/>
              <a:defRPr sz="1200"/>
            </a:lvl1pPr>
            <a:lvl2pPr marL="215989" indent="0">
              <a:buNone/>
              <a:defRPr sz="1051"/>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6522A40F-1A23-4E67-8832-9471F9D1F3AD}"/>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506C5161-BEE6-4539-961B-9AA89BFC8C26}"/>
              </a:ext>
            </a:extLst>
          </p:cNvPr>
          <p:cNvSpPr>
            <a:spLocks noGrp="1"/>
          </p:cNvSpPr>
          <p:nvPr>
            <p:ph type="sldNum" sz="quarter" idx="22"/>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994815646"/>
      </p:ext>
    </p:extLst>
  </p:cSld>
  <p:clrMapOvr>
    <a:masterClrMapping/>
  </p:clrMapOvr>
  <p:extLst>
    <p:ext uri="{DCECCB84-F9BA-43D5-87BE-67443E8EF086}">
      <p15:sldGuideLst xmlns:p15="http://schemas.microsoft.com/office/powerpoint/2012/main">
        <p15:guide id="1" orient="horz" pos="143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four messages_title + image + tex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1190" y="1671642"/>
            <a:ext cx="1835999" cy="1449387"/>
          </a:xfrm>
          <a:prstGeom prst="rect">
            <a:avLst/>
          </a:prstGeom>
        </p:spPr>
        <p:txBody>
          <a:bodyPr/>
          <a:lstStyle/>
          <a:p>
            <a:r>
              <a:rPr lang="en-US"/>
              <a:t>Click icon to add picture</a:t>
            </a:r>
            <a:endParaRPr lang="nb-NO"/>
          </a:p>
        </p:txBody>
      </p:sp>
      <p:sp>
        <p:nvSpPr>
          <p:cNvPr id="9" name="Picture Placeholder 7"/>
          <p:cNvSpPr>
            <a:spLocks noGrp="1"/>
          </p:cNvSpPr>
          <p:nvPr>
            <p:ph type="pic" sz="quarter" idx="11"/>
          </p:nvPr>
        </p:nvSpPr>
        <p:spPr>
          <a:xfrm>
            <a:off x="2637421" y="1671642"/>
            <a:ext cx="1836000" cy="1449387"/>
          </a:xfrm>
          <a:prstGeom prst="rect">
            <a:avLst/>
          </a:prstGeom>
        </p:spPr>
        <p:txBody>
          <a:bodyPr/>
          <a:lstStyle/>
          <a:p>
            <a:r>
              <a:rPr lang="en-US"/>
              <a:t>Click icon to add picture</a:t>
            </a:r>
            <a:endParaRPr lang="nb-NO"/>
          </a:p>
        </p:txBody>
      </p:sp>
      <p:sp>
        <p:nvSpPr>
          <p:cNvPr id="14" name="Text Placeholder 13"/>
          <p:cNvSpPr>
            <a:spLocks noGrp="1"/>
          </p:cNvSpPr>
          <p:nvPr>
            <p:ph type="body" sz="quarter" idx="14"/>
          </p:nvPr>
        </p:nvSpPr>
        <p:spPr>
          <a:xfrm>
            <a:off x="2637421" y="3298756"/>
            <a:ext cx="1836000" cy="1409697"/>
          </a:xfrm>
          <a:prstGeom prst="rect">
            <a:avLst/>
          </a:prstGeom>
        </p:spPr>
        <p:txBody>
          <a:bodyPr/>
          <a:lstStyle>
            <a:lvl1pPr marL="0" indent="0" algn="ctr">
              <a:spcBef>
                <a:spcPts val="200"/>
              </a:spcBef>
              <a:spcAft>
                <a:spcPts val="200"/>
              </a:spcAft>
              <a:buNone/>
              <a:defRPr sz="1200"/>
            </a:lvl1pPr>
            <a:lvl2pPr marL="395981" indent="-179992" algn="l">
              <a:defRPr sz="1000"/>
            </a:lvl2pPr>
          </a:lstStyle>
          <a:p>
            <a:pPr lvl="0"/>
            <a:r>
              <a:rPr lang="en-US"/>
              <a:t>Click to edit Master text styles</a:t>
            </a:r>
          </a:p>
        </p:txBody>
      </p:sp>
      <p:sp>
        <p:nvSpPr>
          <p:cNvPr id="13" name="Text Placeholder 13"/>
          <p:cNvSpPr>
            <a:spLocks noGrp="1"/>
          </p:cNvSpPr>
          <p:nvPr>
            <p:ph type="body" sz="quarter" idx="15"/>
          </p:nvPr>
        </p:nvSpPr>
        <p:spPr>
          <a:xfrm>
            <a:off x="6689888" y="3298755"/>
            <a:ext cx="1836000" cy="1409697"/>
          </a:xfrm>
          <a:prstGeom prst="rect">
            <a:avLst/>
          </a:prstGeom>
        </p:spPr>
        <p:txBody>
          <a:bodyPr>
            <a:normAutofit/>
          </a:bodyPr>
          <a:lstStyle>
            <a:lvl1pPr marL="0" indent="0" algn="ctr">
              <a:spcBef>
                <a:spcPts val="200"/>
              </a:spcBef>
              <a:spcAft>
                <a:spcPts val="200"/>
              </a:spcAft>
              <a:buNone/>
              <a:defRPr sz="1200"/>
            </a:lvl1pPr>
            <a:lvl2pPr marL="215989" indent="0" algn="ctr">
              <a:buNone/>
              <a:defRPr sz="1200"/>
            </a:lvl2pPr>
          </a:lstStyle>
          <a:p>
            <a:pPr lvl="0"/>
            <a:r>
              <a:rPr lang="en-US"/>
              <a:t>Click to edit Master text styles</a:t>
            </a:r>
          </a:p>
        </p:txBody>
      </p:sp>
      <p:sp>
        <p:nvSpPr>
          <p:cNvPr id="16" name="Picture Placeholder 7"/>
          <p:cNvSpPr>
            <a:spLocks noGrp="1"/>
          </p:cNvSpPr>
          <p:nvPr>
            <p:ph type="pic" sz="quarter" idx="17"/>
          </p:nvPr>
        </p:nvSpPr>
        <p:spPr>
          <a:xfrm>
            <a:off x="4663655" y="1671642"/>
            <a:ext cx="1836000" cy="1449387"/>
          </a:xfrm>
          <a:prstGeom prst="rect">
            <a:avLst/>
          </a:prstGeom>
        </p:spPr>
        <p:txBody>
          <a:bodyPr/>
          <a:lstStyle/>
          <a:p>
            <a:r>
              <a:rPr lang="en-US"/>
              <a:t>Click icon to add picture</a:t>
            </a:r>
            <a:endParaRPr lang="nb-NO"/>
          </a:p>
        </p:txBody>
      </p:sp>
      <p:sp>
        <p:nvSpPr>
          <p:cNvPr id="20" name="Picture Placeholder 7"/>
          <p:cNvSpPr>
            <a:spLocks noGrp="1"/>
          </p:cNvSpPr>
          <p:nvPr>
            <p:ph type="pic" sz="quarter" idx="18"/>
          </p:nvPr>
        </p:nvSpPr>
        <p:spPr>
          <a:xfrm>
            <a:off x="6689888" y="1671642"/>
            <a:ext cx="1836000" cy="1449387"/>
          </a:xfrm>
          <a:prstGeom prst="rect">
            <a:avLst/>
          </a:prstGeom>
        </p:spPr>
        <p:txBody>
          <a:bodyPr/>
          <a:lstStyle/>
          <a:p>
            <a:r>
              <a:rPr lang="en-US"/>
              <a:t>Click icon to add picture</a:t>
            </a:r>
            <a:endParaRPr lang="nb-NO"/>
          </a:p>
        </p:txBody>
      </p:sp>
      <p:sp>
        <p:nvSpPr>
          <p:cNvPr id="12" name="Text Placeholder 13"/>
          <p:cNvSpPr>
            <a:spLocks noGrp="1"/>
          </p:cNvSpPr>
          <p:nvPr>
            <p:ph type="body" sz="quarter" idx="19"/>
          </p:nvPr>
        </p:nvSpPr>
        <p:spPr>
          <a:xfrm>
            <a:off x="611190" y="3298755"/>
            <a:ext cx="1835999" cy="1409697"/>
          </a:xfrm>
          <a:prstGeom prst="rect">
            <a:avLst/>
          </a:prstGeom>
        </p:spPr>
        <p:txBody>
          <a:bodyPr/>
          <a:lstStyle>
            <a:lvl1pPr marL="0" indent="0" algn="ctr">
              <a:spcBef>
                <a:spcPts val="200"/>
              </a:spcBef>
              <a:spcAft>
                <a:spcPts val="200"/>
              </a:spcAft>
              <a:buFont typeface="Arial" panose="020B0604020202020204" pitchFamily="34" charset="0"/>
              <a:buNone/>
              <a:defRPr sz="1200"/>
            </a:lvl1pPr>
            <a:lvl2pPr marL="395981" indent="-179992" algn="l">
              <a:defRPr sz="1000"/>
            </a:lvl2pPr>
          </a:lstStyle>
          <a:p>
            <a:pPr lvl="0"/>
            <a:r>
              <a:rPr lang="en-US"/>
              <a:t>Click to edit Master text styles</a:t>
            </a:r>
          </a:p>
        </p:txBody>
      </p:sp>
      <p:sp>
        <p:nvSpPr>
          <p:cNvPr id="15" name="Text Placeholder 13"/>
          <p:cNvSpPr>
            <a:spLocks noGrp="1"/>
          </p:cNvSpPr>
          <p:nvPr>
            <p:ph type="body" sz="quarter" idx="20"/>
          </p:nvPr>
        </p:nvSpPr>
        <p:spPr>
          <a:xfrm>
            <a:off x="4663655" y="3295653"/>
            <a:ext cx="1836000" cy="1409697"/>
          </a:xfrm>
          <a:prstGeom prst="rect">
            <a:avLst/>
          </a:prstGeom>
        </p:spPr>
        <p:txBody>
          <a:bodyPr>
            <a:normAutofit/>
          </a:bodyPr>
          <a:lstStyle>
            <a:lvl1pPr marL="0" indent="0" algn="ctr">
              <a:spcBef>
                <a:spcPts val="200"/>
              </a:spcBef>
              <a:spcAft>
                <a:spcPts val="200"/>
              </a:spcAft>
              <a:buNone/>
              <a:defRPr sz="1200"/>
            </a:lvl1pPr>
            <a:lvl2pPr marL="215989" indent="0" algn="ctr">
              <a:buNone/>
              <a:defRPr sz="1200"/>
            </a:lvl2pPr>
          </a:lstStyle>
          <a:p>
            <a:pPr lvl="0"/>
            <a:r>
              <a:rPr lang="en-US"/>
              <a:t>Click to edit Master text styles</a:t>
            </a:r>
          </a:p>
        </p:txBody>
      </p:sp>
      <p:sp>
        <p:nvSpPr>
          <p:cNvPr id="19" name="Text Placeholder 3"/>
          <p:cNvSpPr>
            <a:spLocks noGrp="1"/>
          </p:cNvSpPr>
          <p:nvPr>
            <p:ph type="body" sz="quarter" idx="16" hasCustomPrompt="1"/>
          </p:nvPr>
        </p:nvSpPr>
        <p:spPr>
          <a:xfrm>
            <a:off x="611189" y="1257854"/>
            <a:ext cx="1835999" cy="431800"/>
          </a:xfrm>
        </p:spPr>
        <p:txBody>
          <a:bodyPr>
            <a:normAutofit/>
          </a:bodyPr>
          <a:lstStyle>
            <a:lvl1pPr marL="0" indent="0" algn="ctr">
              <a:buFontTx/>
              <a:buNone/>
              <a:defRPr sz="1400">
                <a:latin typeface="+mn-lt"/>
                <a:cs typeface="Gotham Extra Light" pitchFamily="50" charset="0"/>
              </a:defRPr>
            </a:lvl1pPr>
          </a:lstStyle>
          <a:p>
            <a:pPr lvl="0"/>
            <a:r>
              <a:rPr lang="en-US"/>
              <a:t>Title – one line</a:t>
            </a:r>
          </a:p>
        </p:txBody>
      </p:sp>
      <p:sp>
        <p:nvSpPr>
          <p:cNvPr id="21" name="Text Placeholder 3"/>
          <p:cNvSpPr>
            <a:spLocks noGrp="1"/>
          </p:cNvSpPr>
          <p:nvPr>
            <p:ph type="body" sz="quarter" idx="21" hasCustomPrompt="1"/>
          </p:nvPr>
        </p:nvSpPr>
        <p:spPr>
          <a:xfrm>
            <a:off x="2637421" y="1257854"/>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22" name="Text Placeholder 3"/>
          <p:cNvSpPr>
            <a:spLocks noGrp="1"/>
          </p:cNvSpPr>
          <p:nvPr>
            <p:ph type="body" sz="quarter" idx="22" hasCustomPrompt="1"/>
          </p:nvPr>
        </p:nvSpPr>
        <p:spPr>
          <a:xfrm>
            <a:off x="6689888" y="1257853"/>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23" name="Text Placeholder 3"/>
          <p:cNvSpPr>
            <a:spLocks noGrp="1"/>
          </p:cNvSpPr>
          <p:nvPr>
            <p:ph type="body" sz="quarter" idx="23" hasCustomPrompt="1"/>
          </p:nvPr>
        </p:nvSpPr>
        <p:spPr>
          <a:xfrm>
            <a:off x="4663655" y="1257854"/>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3" name="Title 2">
            <a:extLst>
              <a:ext uri="{FF2B5EF4-FFF2-40B4-BE49-F238E27FC236}">
                <a16:creationId xmlns:a16="http://schemas.microsoft.com/office/drawing/2014/main" id="{A813928A-B7ED-4060-ADBB-172A71B57392}"/>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B0757D66-36ED-4695-9B56-3BDCAD17B9D8}"/>
              </a:ext>
            </a:extLst>
          </p:cNvPr>
          <p:cNvSpPr>
            <a:spLocks noGrp="1"/>
          </p:cNvSpPr>
          <p:nvPr>
            <p:ph type="sldNum" sz="quarter" idx="24"/>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1253881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Divider_1">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0"/>
            <a:ext cx="9144000"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Right Triangle 14"/>
          <p:cNvSpPr/>
          <p:nvPr userDrawn="1"/>
        </p:nvSpPr>
        <p:spPr>
          <a:xfrm rot="10800000">
            <a:off x="7550872" y="0"/>
            <a:ext cx="1597842" cy="1036948"/>
          </a:xfrm>
          <a:custGeom>
            <a:avLst/>
            <a:gdLst>
              <a:gd name="connsiteX0" fmla="*/ 0 w 1461154"/>
              <a:gd name="connsiteY0" fmla="*/ 1461154 h 1461154"/>
              <a:gd name="connsiteX1" fmla="*/ 0 w 1461154"/>
              <a:gd name="connsiteY1" fmla="*/ 0 h 1461154"/>
              <a:gd name="connsiteX2" fmla="*/ 1461154 w 1461154"/>
              <a:gd name="connsiteY2" fmla="*/ 1461154 h 1461154"/>
              <a:gd name="connsiteX3" fmla="*/ 0 w 1461154"/>
              <a:gd name="connsiteY3" fmla="*/ 1461154 h 1461154"/>
              <a:gd name="connsiteX0" fmla="*/ 0 w 1593129"/>
              <a:gd name="connsiteY0" fmla="*/ 1461154 h 1461154"/>
              <a:gd name="connsiteX1" fmla="*/ 0 w 1593129"/>
              <a:gd name="connsiteY1" fmla="*/ 0 h 1461154"/>
              <a:gd name="connsiteX2" fmla="*/ 1593129 w 1593129"/>
              <a:gd name="connsiteY2" fmla="*/ 1461154 h 1461154"/>
              <a:gd name="connsiteX3" fmla="*/ 0 w 1593129"/>
              <a:gd name="connsiteY3" fmla="*/ 1461154 h 1461154"/>
              <a:gd name="connsiteX0" fmla="*/ 4713 w 1597842"/>
              <a:gd name="connsiteY0" fmla="*/ 1036948 h 1036948"/>
              <a:gd name="connsiteX1" fmla="*/ 0 w 1597842"/>
              <a:gd name="connsiteY1" fmla="*/ 0 h 1036948"/>
              <a:gd name="connsiteX2" fmla="*/ 1597842 w 1597842"/>
              <a:gd name="connsiteY2" fmla="*/ 1036948 h 1036948"/>
              <a:gd name="connsiteX3" fmla="*/ 4713 w 1597842"/>
              <a:gd name="connsiteY3" fmla="*/ 1036948 h 1036948"/>
            </a:gdLst>
            <a:ahLst/>
            <a:cxnLst>
              <a:cxn ang="0">
                <a:pos x="connsiteX0" y="connsiteY0"/>
              </a:cxn>
              <a:cxn ang="0">
                <a:pos x="connsiteX1" y="connsiteY1"/>
              </a:cxn>
              <a:cxn ang="0">
                <a:pos x="connsiteX2" y="connsiteY2"/>
              </a:cxn>
              <a:cxn ang="0">
                <a:pos x="connsiteX3" y="connsiteY3"/>
              </a:cxn>
            </a:cxnLst>
            <a:rect l="l" t="t" r="r" b="b"/>
            <a:pathLst>
              <a:path w="1597842" h="1036948">
                <a:moveTo>
                  <a:pt x="4713" y="1036948"/>
                </a:moveTo>
                <a:lnTo>
                  <a:pt x="0" y="0"/>
                </a:lnTo>
                <a:lnTo>
                  <a:pt x="1597842" y="1036948"/>
                </a:lnTo>
                <a:lnTo>
                  <a:pt x="4713" y="1036948"/>
                </a:lnTo>
                <a:close/>
              </a:path>
            </a:pathLst>
          </a:custGeom>
          <a:solidFill>
            <a:srgbClr val="FFFFFF">
              <a:alpha val="50000"/>
            </a:srgb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Picture Placeholder 9">
            <a:extLst>
              <a:ext uri="{FF2B5EF4-FFF2-40B4-BE49-F238E27FC236}">
                <a16:creationId xmlns:a16="http://schemas.microsoft.com/office/drawing/2014/main" id="{2B933954-D61D-4666-83FA-EB32E7B36DF6}"/>
              </a:ext>
            </a:extLst>
          </p:cNvPr>
          <p:cNvSpPr>
            <a:spLocks noGrp="1"/>
          </p:cNvSpPr>
          <p:nvPr>
            <p:ph type="pic" sz="quarter" idx="10"/>
          </p:nvPr>
        </p:nvSpPr>
        <p:spPr>
          <a:xfrm>
            <a:off x="-2" y="0"/>
            <a:ext cx="9144001" cy="5143500"/>
          </a:xfrm>
          <a:prstGeom prst="rect">
            <a:avLst/>
          </a:prstGeom>
          <a:noFill/>
          <a:ln>
            <a:noFill/>
          </a:ln>
        </p:spPr>
        <p:style>
          <a:lnRef idx="0">
            <a:scrgbClr r="0" g="0" b="0"/>
          </a:lnRef>
          <a:fillRef idx="0">
            <a:scrgbClr r="0" g="0" b="0"/>
          </a:fillRef>
          <a:effectRef idx="0">
            <a:scrgbClr r="0" g="0" b="0"/>
          </a:effectRef>
          <a:fontRef idx="minor">
            <a:schemeClr val="lt1"/>
          </a:fontRef>
        </p:style>
        <p:txBody>
          <a:bodyPr/>
          <a:lstStyle/>
          <a:p>
            <a:r>
              <a:rPr lang="en-US"/>
              <a:t>Click icon to add picture</a:t>
            </a:r>
            <a:endParaRPr lang="nb-NO"/>
          </a:p>
        </p:txBody>
      </p:sp>
      <p:sp>
        <p:nvSpPr>
          <p:cNvPr id="7" name="Text Placeholder 3">
            <a:extLst>
              <a:ext uri="{FF2B5EF4-FFF2-40B4-BE49-F238E27FC236}">
                <a16:creationId xmlns:a16="http://schemas.microsoft.com/office/drawing/2014/main" id="{3382B4A6-9C12-4A5E-8BF5-8A1F72D6B8E6}"/>
              </a:ext>
            </a:extLst>
          </p:cNvPr>
          <p:cNvSpPr>
            <a:spLocks noGrp="1"/>
          </p:cNvSpPr>
          <p:nvPr>
            <p:ph type="body" sz="quarter" idx="11" hasCustomPrompt="1"/>
          </p:nvPr>
        </p:nvSpPr>
        <p:spPr>
          <a:xfrm>
            <a:off x="611188" y="971550"/>
            <a:ext cx="7921626" cy="1246413"/>
          </a:xfrm>
          <a:prstGeom prst="rect">
            <a:avLst/>
          </a:prstGeom>
          <a:noFill/>
        </p:spPr>
        <p:txBody>
          <a:bodyPr lIns="182880" tIns="108000" rIns="180000" bIns="108000" anchor="t" anchorCtr="0">
            <a:noAutofit/>
          </a:bodyPr>
          <a:lstStyle>
            <a:lvl1pPr marL="0" indent="0" algn="ctr">
              <a:lnSpc>
                <a:spcPct val="100000"/>
              </a:lnSpc>
              <a:spcBef>
                <a:spcPts val="0"/>
              </a:spcBef>
              <a:buFont typeface="Arial" panose="020B0604020202020204" pitchFamily="34" charset="0"/>
              <a:buNone/>
              <a:defRPr sz="4000">
                <a:solidFill>
                  <a:schemeClr val="bg1"/>
                </a:solidFill>
                <a:latin typeface="Gotham Extra Light" pitchFamily="50" charset="0"/>
                <a:cs typeface="Gotham Extra Light" pitchFamily="50" charset="0"/>
              </a:defRPr>
            </a:lvl1pPr>
          </a:lstStyle>
          <a:p>
            <a:pPr lvl="0"/>
            <a:r>
              <a:rPr lang="en-US"/>
              <a:t>Insert text here </a:t>
            </a:r>
            <a:br>
              <a:rPr lang="en-US"/>
            </a:br>
            <a:r>
              <a:rPr lang="en-US"/>
              <a:t>max 2 lines!</a:t>
            </a:r>
            <a:endParaRPr lang="nb-NO"/>
          </a:p>
        </p:txBody>
      </p:sp>
      <p:sp>
        <p:nvSpPr>
          <p:cNvPr id="8" name="Text Placeholder 5">
            <a:extLst>
              <a:ext uri="{FF2B5EF4-FFF2-40B4-BE49-F238E27FC236}">
                <a16:creationId xmlns:a16="http://schemas.microsoft.com/office/drawing/2014/main" id="{CDFD79C6-6A3E-4BA4-A060-6177CB05CAC6}"/>
              </a:ext>
            </a:extLst>
          </p:cNvPr>
          <p:cNvSpPr>
            <a:spLocks noGrp="1"/>
          </p:cNvSpPr>
          <p:nvPr>
            <p:ph type="body" sz="quarter" idx="12" hasCustomPrompt="1"/>
          </p:nvPr>
        </p:nvSpPr>
        <p:spPr>
          <a:xfrm>
            <a:off x="611188" y="2289465"/>
            <a:ext cx="7921625" cy="331986"/>
          </a:xfrm>
          <a:prstGeom prst="rect">
            <a:avLst/>
          </a:prstGeom>
        </p:spPr>
        <p:txBody>
          <a:bodyPr lIns="91440">
            <a:normAutofit/>
          </a:bodyPr>
          <a:lstStyle>
            <a:lvl1pPr marL="0" indent="0" algn="ctr">
              <a:buFont typeface="Arial" panose="020B0604020202020204" pitchFamily="34" charset="0"/>
              <a:buNone/>
              <a:defRPr sz="1400">
                <a:solidFill>
                  <a:schemeClr val="bg1"/>
                </a:solidFill>
                <a:latin typeface="Gotham Medium" pitchFamily="50" charset="0"/>
                <a:cs typeface="Gotham Medium" pitchFamily="50" charset="0"/>
              </a:defRPr>
            </a:lvl1pPr>
          </a:lstStyle>
          <a:p>
            <a:pPr lvl="0"/>
            <a:r>
              <a:rPr lang="en-US"/>
              <a:t>Insert subtext if needed </a:t>
            </a:r>
          </a:p>
        </p:txBody>
      </p:sp>
    </p:spTree>
    <p:extLst>
      <p:ext uri="{BB962C8B-B14F-4D97-AF65-F5344CB8AC3E}">
        <p14:creationId xmlns:p14="http://schemas.microsoft.com/office/powerpoint/2010/main" val="1392411992"/>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four messages_title + text">
    <p:spTree>
      <p:nvGrpSpPr>
        <p:cNvPr id="1" name=""/>
        <p:cNvGrpSpPr/>
        <p:nvPr/>
      </p:nvGrpSpPr>
      <p:grpSpPr>
        <a:xfrm>
          <a:off x="0" y="0"/>
          <a:ext cx="0" cy="0"/>
          <a:chOff x="0" y="0"/>
          <a:chExt cx="0" cy="0"/>
        </a:xfrm>
      </p:grpSpPr>
      <p:sp>
        <p:nvSpPr>
          <p:cNvPr id="14" name="Text Placeholder 13"/>
          <p:cNvSpPr>
            <a:spLocks noGrp="1"/>
          </p:cNvSpPr>
          <p:nvPr>
            <p:ph type="body" sz="quarter" idx="14"/>
          </p:nvPr>
        </p:nvSpPr>
        <p:spPr>
          <a:xfrm>
            <a:off x="2637421" y="2760300"/>
            <a:ext cx="1836000" cy="1945052"/>
          </a:xfrm>
          <a:prstGeom prst="rect">
            <a:avLst/>
          </a:prstGeom>
        </p:spPr>
        <p:txBody>
          <a:bodyPr/>
          <a:lstStyle>
            <a:lvl1pPr marL="0" indent="0" algn="ctr">
              <a:spcBef>
                <a:spcPts val="200"/>
              </a:spcBef>
              <a:spcAft>
                <a:spcPts val="200"/>
              </a:spcAft>
              <a:buNone/>
              <a:defRPr sz="1200"/>
            </a:lvl1pPr>
            <a:lvl2pPr marL="395981" indent="-179992" algn="l">
              <a:defRPr sz="1000"/>
            </a:lvl2pPr>
          </a:lstStyle>
          <a:p>
            <a:pPr lvl="0"/>
            <a:r>
              <a:rPr lang="en-US"/>
              <a:t>Click to edit Master text styles</a:t>
            </a:r>
          </a:p>
        </p:txBody>
      </p:sp>
      <p:sp>
        <p:nvSpPr>
          <p:cNvPr id="13" name="Text Placeholder 13"/>
          <p:cNvSpPr>
            <a:spLocks noGrp="1"/>
          </p:cNvSpPr>
          <p:nvPr>
            <p:ph type="body" sz="quarter" idx="15"/>
          </p:nvPr>
        </p:nvSpPr>
        <p:spPr>
          <a:xfrm>
            <a:off x="6689888" y="2760299"/>
            <a:ext cx="1836000" cy="1945052"/>
          </a:xfrm>
          <a:prstGeom prst="rect">
            <a:avLst/>
          </a:prstGeom>
        </p:spPr>
        <p:txBody>
          <a:bodyPr>
            <a:normAutofit/>
          </a:bodyPr>
          <a:lstStyle>
            <a:lvl1pPr marL="0" indent="0" algn="ctr">
              <a:spcBef>
                <a:spcPts val="200"/>
              </a:spcBef>
              <a:spcAft>
                <a:spcPts val="200"/>
              </a:spcAft>
              <a:buNone/>
              <a:defRPr sz="1200"/>
            </a:lvl1pPr>
            <a:lvl2pPr marL="215989" indent="0" algn="ctr">
              <a:buNone/>
              <a:defRPr sz="1200"/>
            </a:lvl2pPr>
          </a:lstStyle>
          <a:p>
            <a:pPr lvl="0"/>
            <a:r>
              <a:rPr lang="en-US"/>
              <a:t>Click to edit Master text styles</a:t>
            </a:r>
          </a:p>
        </p:txBody>
      </p:sp>
      <p:sp>
        <p:nvSpPr>
          <p:cNvPr id="12" name="Text Placeholder 13"/>
          <p:cNvSpPr>
            <a:spLocks noGrp="1"/>
          </p:cNvSpPr>
          <p:nvPr>
            <p:ph type="body" sz="quarter" idx="19"/>
          </p:nvPr>
        </p:nvSpPr>
        <p:spPr>
          <a:xfrm>
            <a:off x="611190" y="2760299"/>
            <a:ext cx="1835999" cy="1945052"/>
          </a:xfrm>
          <a:prstGeom prst="rect">
            <a:avLst/>
          </a:prstGeom>
        </p:spPr>
        <p:txBody>
          <a:bodyPr/>
          <a:lstStyle>
            <a:lvl1pPr marL="0" indent="0" algn="ctr">
              <a:spcBef>
                <a:spcPts val="200"/>
              </a:spcBef>
              <a:spcAft>
                <a:spcPts val="200"/>
              </a:spcAft>
              <a:buFont typeface="Arial" panose="020B0604020202020204" pitchFamily="34" charset="0"/>
              <a:buNone/>
              <a:defRPr sz="1200"/>
            </a:lvl1pPr>
            <a:lvl2pPr marL="395981" indent="-179992" algn="l">
              <a:defRPr sz="1000"/>
            </a:lvl2pPr>
          </a:lstStyle>
          <a:p>
            <a:pPr lvl="0"/>
            <a:r>
              <a:rPr lang="en-US"/>
              <a:t>Click to edit Master text styles</a:t>
            </a:r>
          </a:p>
        </p:txBody>
      </p:sp>
      <p:sp>
        <p:nvSpPr>
          <p:cNvPr id="15" name="Text Placeholder 13"/>
          <p:cNvSpPr>
            <a:spLocks noGrp="1"/>
          </p:cNvSpPr>
          <p:nvPr>
            <p:ph type="body" sz="quarter" idx="20"/>
          </p:nvPr>
        </p:nvSpPr>
        <p:spPr>
          <a:xfrm>
            <a:off x="4663655" y="2757197"/>
            <a:ext cx="1836000" cy="1945052"/>
          </a:xfrm>
          <a:prstGeom prst="rect">
            <a:avLst/>
          </a:prstGeom>
        </p:spPr>
        <p:txBody>
          <a:bodyPr>
            <a:normAutofit/>
          </a:bodyPr>
          <a:lstStyle>
            <a:lvl1pPr marL="0" indent="0" algn="ctr">
              <a:spcBef>
                <a:spcPts val="200"/>
              </a:spcBef>
              <a:spcAft>
                <a:spcPts val="200"/>
              </a:spcAft>
              <a:buNone/>
              <a:defRPr sz="1200"/>
            </a:lvl1pPr>
            <a:lvl2pPr marL="215989" indent="0" algn="ctr">
              <a:buNone/>
              <a:defRPr sz="1200"/>
            </a:lvl2pPr>
          </a:lstStyle>
          <a:p>
            <a:pPr lvl="0"/>
            <a:r>
              <a:rPr lang="en-US"/>
              <a:t>Click to edit Master text styles</a:t>
            </a:r>
          </a:p>
        </p:txBody>
      </p:sp>
      <p:sp>
        <p:nvSpPr>
          <p:cNvPr id="19" name="Text Placeholder 3"/>
          <p:cNvSpPr>
            <a:spLocks noGrp="1"/>
          </p:cNvSpPr>
          <p:nvPr>
            <p:ph type="body" sz="quarter" idx="16" hasCustomPrompt="1"/>
          </p:nvPr>
        </p:nvSpPr>
        <p:spPr>
          <a:xfrm>
            <a:off x="611189" y="1892335"/>
            <a:ext cx="1835999" cy="431800"/>
          </a:xfrm>
        </p:spPr>
        <p:txBody>
          <a:bodyPr>
            <a:normAutofit/>
          </a:bodyPr>
          <a:lstStyle>
            <a:lvl1pPr marL="0" indent="0" algn="ctr">
              <a:buFontTx/>
              <a:buNone/>
              <a:defRPr sz="1400">
                <a:latin typeface="+mn-lt"/>
                <a:cs typeface="Gotham Extra Light" pitchFamily="50" charset="0"/>
              </a:defRPr>
            </a:lvl1pPr>
          </a:lstStyle>
          <a:p>
            <a:pPr lvl="0"/>
            <a:r>
              <a:rPr lang="en-US"/>
              <a:t>Title – one line</a:t>
            </a:r>
          </a:p>
        </p:txBody>
      </p:sp>
      <p:sp>
        <p:nvSpPr>
          <p:cNvPr id="21" name="Text Placeholder 3"/>
          <p:cNvSpPr>
            <a:spLocks noGrp="1"/>
          </p:cNvSpPr>
          <p:nvPr>
            <p:ph type="body" sz="quarter" idx="21" hasCustomPrompt="1"/>
          </p:nvPr>
        </p:nvSpPr>
        <p:spPr>
          <a:xfrm>
            <a:off x="2637421" y="1892335"/>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22" name="Text Placeholder 3"/>
          <p:cNvSpPr>
            <a:spLocks noGrp="1"/>
          </p:cNvSpPr>
          <p:nvPr>
            <p:ph type="body" sz="quarter" idx="22" hasCustomPrompt="1"/>
          </p:nvPr>
        </p:nvSpPr>
        <p:spPr>
          <a:xfrm>
            <a:off x="6689888" y="1892334"/>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23" name="Text Placeholder 3"/>
          <p:cNvSpPr>
            <a:spLocks noGrp="1"/>
          </p:cNvSpPr>
          <p:nvPr>
            <p:ph type="body" sz="quarter" idx="23" hasCustomPrompt="1"/>
          </p:nvPr>
        </p:nvSpPr>
        <p:spPr>
          <a:xfrm>
            <a:off x="4663655" y="1892335"/>
            <a:ext cx="1836000" cy="431800"/>
          </a:xfrm>
        </p:spPr>
        <p:txBody>
          <a:bodyPr>
            <a:normAutofit/>
          </a:bodyPr>
          <a:lstStyle>
            <a:lvl1pPr marL="0" indent="0" algn="ctr">
              <a:buFontTx/>
              <a:buNone/>
              <a:defRPr sz="1400">
                <a:latin typeface="+mn-lt"/>
                <a:cs typeface="Gotham Extra Light" pitchFamily="50" charset="0"/>
              </a:defRPr>
            </a:lvl1pPr>
          </a:lstStyle>
          <a:p>
            <a:pPr lvl="0"/>
            <a:r>
              <a:rPr lang="en-US"/>
              <a:t>Title –one line</a:t>
            </a:r>
          </a:p>
        </p:txBody>
      </p:sp>
      <p:sp>
        <p:nvSpPr>
          <p:cNvPr id="3" name="Title 2">
            <a:extLst>
              <a:ext uri="{FF2B5EF4-FFF2-40B4-BE49-F238E27FC236}">
                <a16:creationId xmlns:a16="http://schemas.microsoft.com/office/drawing/2014/main" id="{A813928A-B7ED-4060-ADBB-172A71B57392}"/>
              </a:ext>
            </a:extLst>
          </p:cNvPr>
          <p:cNvSpPr>
            <a:spLocks noGrp="1"/>
          </p:cNvSpPr>
          <p:nvPr>
            <p:ph type="title" hasCustomPrompt="1"/>
          </p:nvPr>
        </p:nvSpPr>
        <p:spPr/>
        <p:txBody>
          <a:bodyPr/>
          <a:lstStyle>
            <a:lvl1pPr>
              <a:defRPr/>
            </a:lvl1pPr>
          </a:lstStyle>
          <a:p>
            <a:r>
              <a:rPr lang="en-US"/>
              <a:t>Insert title here max 1 line!</a:t>
            </a:r>
          </a:p>
        </p:txBody>
      </p:sp>
      <p:sp>
        <p:nvSpPr>
          <p:cNvPr id="2" name="Slide Number Placeholder 1">
            <a:extLst>
              <a:ext uri="{FF2B5EF4-FFF2-40B4-BE49-F238E27FC236}">
                <a16:creationId xmlns:a16="http://schemas.microsoft.com/office/drawing/2014/main" id="{B0757D66-36ED-4695-9B56-3BDCAD17B9D8}"/>
              </a:ext>
            </a:extLst>
          </p:cNvPr>
          <p:cNvSpPr>
            <a:spLocks noGrp="1"/>
          </p:cNvSpPr>
          <p:nvPr>
            <p:ph type="sldNum" sz="quarter" idx="24"/>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23558361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21_one large mess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238250"/>
            <a:ext cx="6858000" cy="1394222"/>
          </a:xfrm>
        </p:spPr>
        <p:txBody>
          <a:bodyPr anchor="b"/>
          <a:lstStyle>
            <a:lvl1pPr algn="ctr">
              <a:lnSpc>
                <a:spcPct val="100000"/>
              </a:lnSpc>
              <a:defRPr sz="4500"/>
            </a:lvl1pPr>
          </a:lstStyle>
          <a:p>
            <a:r>
              <a:rPr lang="en-US"/>
              <a:t>Insert title here max </a:t>
            </a:r>
            <a:br>
              <a:rPr lang="en-US"/>
            </a:br>
            <a:r>
              <a:rPr lang="en-US"/>
              <a:t>2 line!</a:t>
            </a:r>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Insert if needed extra small info</a:t>
            </a:r>
          </a:p>
        </p:txBody>
      </p:sp>
      <p:sp>
        <p:nvSpPr>
          <p:cNvPr id="5" name="Slide Number Placeholder 4">
            <a:extLst>
              <a:ext uri="{FF2B5EF4-FFF2-40B4-BE49-F238E27FC236}">
                <a16:creationId xmlns:a16="http://schemas.microsoft.com/office/drawing/2014/main" id="{8107E9AF-6F9D-46D0-8B9F-1A7238487FF5}"/>
              </a:ext>
            </a:extLst>
          </p:cNvPr>
          <p:cNvSpPr>
            <a:spLocks noGrp="1"/>
          </p:cNvSpPr>
          <p:nvPr>
            <p:ph type="sldNum" sz="quarter" idx="10"/>
          </p:nvPr>
        </p:nvSpPr>
        <p:spPr/>
        <p:txBody>
          <a:bodyPr/>
          <a:lstStyle/>
          <a:p>
            <a:fld id="{206E8520-2104-4AD5-8681-84E58E925990}" type="slidenum">
              <a:rPr lang="en-US" smtClean="0"/>
              <a:pPr/>
              <a:t>‹#›</a:t>
            </a:fld>
            <a:endParaRPr lang="en-US"/>
          </a:p>
        </p:txBody>
      </p:sp>
    </p:spTree>
    <p:extLst>
      <p:ext uri="{BB962C8B-B14F-4D97-AF65-F5344CB8AC3E}">
        <p14:creationId xmlns:p14="http://schemas.microsoft.com/office/powerpoint/2010/main" val="381413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Divider_2">
    <p:bg>
      <p:bgPr>
        <a:solidFill>
          <a:schemeClr val="bg1"/>
        </a:solidFill>
        <a:effectLst/>
      </p:bgPr>
    </p:bg>
    <p:spTree>
      <p:nvGrpSpPr>
        <p:cNvPr id="1" name=""/>
        <p:cNvGrpSpPr/>
        <p:nvPr/>
      </p:nvGrpSpPr>
      <p:grpSpPr>
        <a:xfrm>
          <a:off x="0" y="0"/>
          <a:ext cx="0" cy="0"/>
          <a:chOff x="0" y="0"/>
          <a:chExt cx="0" cy="0"/>
        </a:xfrm>
      </p:grpSpPr>
      <p:sp>
        <p:nvSpPr>
          <p:cNvPr id="7" name="background color"/>
          <p:cNvSpPr/>
          <p:nvPr userDrawn="1"/>
        </p:nvSpPr>
        <p:spPr>
          <a:xfrm>
            <a:off x="1" y="0"/>
            <a:ext cx="9144000"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background image"/>
          <p:cNvSpPr>
            <a:spLocks noGrp="1"/>
          </p:cNvSpPr>
          <p:nvPr>
            <p:ph type="pic" sz="quarter" idx="10"/>
          </p:nvPr>
        </p:nvSpPr>
        <p:spPr>
          <a:xfrm>
            <a:off x="0" y="0"/>
            <a:ext cx="9144000" cy="5143500"/>
          </a:xfrm>
          <a:prstGeom prst="rect">
            <a:avLst/>
          </a:prstGeom>
        </p:spPr>
        <p:txBody>
          <a:bodyPr/>
          <a:lstStyle/>
          <a:p>
            <a:r>
              <a:rPr lang="en-US"/>
              <a:t>Click icon to add picture</a:t>
            </a:r>
            <a:endParaRPr lang="nb-NO"/>
          </a:p>
        </p:txBody>
      </p:sp>
      <p:sp>
        <p:nvSpPr>
          <p:cNvPr id="15" name="Header"/>
          <p:cNvSpPr>
            <a:spLocks noGrp="1"/>
          </p:cNvSpPr>
          <p:nvPr>
            <p:ph type="body" sz="quarter" idx="11" hasCustomPrompt="1"/>
          </p:nvPr>
        </p:nvSpPr>
        <p:spPr bwMode="auto">
          <a:xfrm>
            <a:off x="2" y="2772697"/>
            <a:ext cx="5866480" cy="1094453"/>
          </a:xfrm>
          <a:custGeom>
            <a:avLst/>
            <a:gdLst>
              <a:gd name="connsiteX0" fmla="*/ 0 w 5866480"/>
              <a:gd name="connsiteY0" fmla="*/ 0 h 1088555"/>
              <a:gd name="connsiteX1" fmla="*/ 5866480 w 5866480"/>
              <a:gd name="connsiteY1" fmla="*/ 0 h 1088555"/>
              <a:gd name="connsiteX2" fmla="*/ 5866480 w 5866480"/>
              <a:gd name="connsiteY2" fmla="*/ 1088555 h 1088555"/>
              <a:gd name="connsiteX3" fmla="*/ 0 w 5866480"/>
              <a:gd name="connsiteY3" fmla="*/ 1088555 h 1088555"/>
              <a:gd name="connsiteX4" fmla="*/ 0 w 5866480"/>
              <a:gd name="connsiteY4" fmla="*/ 0 h 1088555"/>
              <a:gd name="connsiteX0" fmla="*/ 0 w 5866480"/>
              <a:gd name="connsiteY0" fmla="*/ 5898 h 1094453"/>
              <a:gd name="connsiteX1" fmla="*/ 5262223 w 5866480"/>
              <a:gd name="connsiteY1" fmla="*/ 0 h 1094453"/>
              <a:gd name="connsiteX2" fmla="*/ 5866480 w 5866480"/>
              <a:gd name="connsiteY2" fmla="*/ 5898 h 1094453"/>
              <a:gd name="connsiteX3" fmla="*/ 5866480 w 5866480"/>
              <a:gd name="connsiteY3" fmla="*/ 1094453 h 1094453"/>
              <a:gd name="connsiteX4" fmla="*/ 0 w 5866480"/>
              <a:gd name="connsiteY4" fmla="*/ 1094453 h 1094453"/>
              <a:gd name="connsiteX5" fmla="*/ 0 w 5866480"/>
              <a:gd name="connsiteY5" fmla="*/ 5898 h 1094453"/>
              <a:gd name="connsiteX0" fmla="*/ 0 w 5866480"/>
              <a:gd name="connsiteY0" fmla="*/ 5898 h 1094453"/>
              <a:gd name="connsiteX1" fmla="*/ 5262223 w 5866480"/>
              <a:gd name="connsiteY1" fmla="*/ 0 h 1094453"/>
              <a:gd name="connsiteX2" fmla="*/ 5866480 w 5866480"/>
              <a:gd name="connsiteY2" fmla="*/ 5898 h 1094453"/>
              <a:gd name="connsiteX3" fmla="*/ 5863957 w 5866480"/>
              <a:gd name="connsiteY3" fmla="*/ 418854 h 1094453"/>
              <a:gd name="connsiteX4" fmla="*/ 5866480 w 5866480"/>
              <a:gd name="connsiteY4" fmla="*/ 1094453 h 1094453"/>
              <a:gd name="connsiteX5" fmla="*/ 0 w 5866480"/>
              <a:gd name="connsiteY5" fmla="*/ 1094453 h 1094453"/>
              <a:gd name="connsiteX6" fmla="*/ 0 w 5866480"/>
              <a:gd name="connsiteY6" fmla="*/ 5898 h 1094453"/>
              <a:gd name="connsiteX0" fmla="*/ 0 w 5866480"/>
              <a:gd name="connsiteY0" fmla="*/ 5898 h 1094453"/>
              <a:gd name="connsiteX1" fmla="*/ 5262223 w 5866480"/>
              <a:gd name="connsiteY1" fmla="*/ 0 h 1094453"/>
              <a:gd name="connsiteX2" fmla="*/ 5863957 w 5866480"/>
              <a:gd name="connsiteY2" fmla="*/ 418854 h 1094453"/>
              <a:gd name="connsiteX3" fmla="*/ 5866480 w 5866480"/>
              <a:gd name="connsiteY3" fmla="*/ 1094453 h 1094453"/>
              <a:gd name="connsiteX4" fmla="*/ 0 w 5866480"/>
              <a:gd name="connsiteY4" fmla="*/ 1094453 h 1094453"/>
              <a:gd name="connsiteX5" fmla="*/ 0 w 5866480"/>
              <a:gd name="connsiteY5" fmla="*/ 5898 h 109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66480" h="1094453">
                <a:moveTo>
                  <a:pt x="0" y="5898"/>
                </a:moveTo>
                <a:lnTo>
                  <a:pt x="5262223" y="0"/>
                </a:lnTo>
                <a:lnTo>
                  <a:pt x="5863957" y="418854"/>
                </a:lnTo>
                <a:lnTo>
                  <a:pt x="5866480" y="1094453"/>
                </a:lnTo>
                <a:lnTo>
                  <a:pt x="0" y="1094453"/>
                </a:lnTo>
                <a:lnTo>
                  <a:pt x="0" y="5898"/>
                </a:lnTo>
                <a:close/>
              </a:path>
            </a:pathLst>
          </a:custGeom>
          <a:solidFill>
            <a:schemeClr val="bg1"/>
          </a:solidFill>
          <a:ln w="9525">
            <a:noFill/>
            <a:miter lim="800000"/>
            <a:headEnd/>
            <a:tailEnd/>
          </a:ln>
        </p:spPr>
        <p:txBody>
          <a:bodyPr lIns="612000" tIns="182880" rIns="180000" bIns="108000">
            <a:noAutofit/>
          </a:bodyPr>
          <a:lstStyle>
            <a:lvl1pPr marL="0" indent="0">
              <a:lnSpc>
                <a:spcPts val="3500"/>
              </a:lnSpc>
              <a:buFont typeface="Arial" panose="020B0604020202020204" pitchFamily="34" charset="0"/>
              <a:buNone/>
              <a:defRPr sz="2800">
                <a:solidFill>
                  <a:schemeClr val="accent1"/>
                </a:solidFill>
                <a:latin typeface="Gotham Extra Light" pitchFamily="50" charset="0"/>
                <a:cs typeface="Gotham Extra Light" pitchFamily="50" charset="0"/>
              </a:defRPr>
            </a:lvl1pPr>
          </a:lstStyle>
          <a:p>
            <a:pPr lvl="0"/>
            <a:r>
              <a:rPr lang="nb-NO" err="1"/>
              <a:t>Title</a:t>
            </a:r>
            <a:r>
              <a:rPr lang="nb-NO"/>
              <a:t>: 1 line w/sub, 2 </a:t>
            </a:r>
            <a:r>
              <a:rPr lang="nb-NO" err="1"/>
              <a:t>without</a:t>
            </a:r>
            <a:endParaRPr lang="nb-NO"/>
          </a:p>
        </p:txBody>
      </p:sp>
      <p:sp>
        <p:nvSpPr>
          <p:cNvPr id="6" name="Subtitle"/>
          <p:cNvSpPr>
            <a:spLocks noGrp="1"/>
          </p:cNvSpPr>
          <p:nvPr>
            <p:ph type="body" sz="quarter" idx="12" hasCustomPrompt="1"/>
          </p:nvPr>
        </p:nvSpPr>
        <p:spPr>
          <a:xfrm>
            <a:off x="2" y="3320478"/>
            <a:ext cx="5866480" cy="496406"/>
          </a:xfrm>
          <a:prstGeom prst="rect">
            <a:avLst/>
          </a:prstGeom>
          <a:noFill/>
        </p:spPr>
        <p:txBody>
          <a:bodyPr lIns="612000">
            <a:normAutofit/>
          </a:bodyPr>
          <a:lstStyle>
            <a:lvl1pPr marL="0" indent="0">
              <a:buFont typeface="Arial" panose="020B0604020202020204" pitchFamily="34" charset="0"/>
              <a:buNone/>
              <a:defRPr sz="1800">
                <a:latin typeface="Gotham Book" pitchFamily="50" charset="0"/>
                <a:cs typeface="Gotham Book" pitchFamily="50" charset="0"/>
              </a:defRPr>
            </a:lvl1pPr>
          </a:lstStyle>
          <a:p>
            <a:pPr lvl="0"/>
            <a:r>
              <a:rPr lang="en-US"/>
              <a:t>Subline: 1 line only</a:t>
            </a:r>
          </a:p>
        </p:txBody>
      </p:sp>
    </p:spTree>
    <p:extLst>
      <p:ext uri="{BB962C8B-B14F-4D97-AF65-F5344CB8AC3E}">
        <p14:creationId xmlns:p14="http://schemas.microsoft.com/office/powerpoint/2010/main" val="1145068135"/>
      </p:ext>
    </p:extLst>
  </p:cSld>
  <p:clrMapOvr>
    <a:masterClrMapping/>
  </p:clrMapOvr>
  <p:extLst>
    <p:ext uri="{DCECCB84-F9BA-43D5-87BE-67443E8EF086}">
      <p15:sldGuideLst xmlns:p15="http://schemas.microsoft.com/office/powerpoint/2012/main">
        <p15:guide id="1" orient="horz" pos="2119">
          <p15:clr>
            <a:srgbClr val="FBAE40"/>
          </p15:clr>
        </p15:guide>
        <p15:guide id="2" pos="2880">
          <p15:clr>
            <a:srgbClr val="FBAE40"/>
          </p15:clr>
        </p15:guide>
        <p15:guide id="3" orient="horz" pos="24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Divider_3">
    <p:bg>
      <p:bgPr>
        <a:solidFill>
          <a:schemeClr val="bg1"/>
        </a:solidFill>
        <a:effectLst/>
      </p:bgPr>
    </p:bg>
    <p:spTree>
      <p:nvGrpSpPr>
        <p:cNvPr id="1" name=""/>
        <p:cNvGrpSpPr/>
        <p:nvPr/>
      </p:nvGrpSpPr>
      <p:grpSpPr>
        <a:xfrm>
          <a:off x="0" y="0"/>
          <a:ext cx="0" cy="0"/>
          <a:chOff x="0" y="0"/>
          <a:chExt cx="0" cy="0"/>
        </a:xfrm>
      </p:grpSpPr>
      <p:sp>
        <p:nvSpPr>
          <p:cNvPr id="12" name="background color"/>
          <p:cNvSpPr/>
          <p:nvPr userDrawn="1"/>
        </p:nvSpPr>
        <p:spPr>
          <a:xfrm>
            <a:off x="1" y="0"/>
            <a:ext cx="9144000" cy="51435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background image"/>
          <p:cNvSpPr>
            <a:spLocks noGrp="1"/>
          </p:cNvSpPr>
          <p:nvPr>
            <p:ph type="pic" sz="quarter" idx="10"/>
          </p:nvPr>
        </p:nvSpPr>
        <p:spPr>
          <a:xfrm>
            <a:off x="0" y="0"/>
            <a:ext cx="9144000" cy="5143500"/>
          </a:xfrm>
          <a:prstGeom prst="rect">
            <a:avLst/>
          </a:prstGeom>
        </p:spPr>
        <p:txBody>
          <a:bodyPr/>
          <a:lstStyle/>
          <a:p>
            <a:r>
              <a:rPr lang="en-US"/>
              <a:t>Click icon to add picture</a:t>
            </a:r>
            <a:endParaRPr lang="nb-NO"/>
          </a:p>
        </p:txBody>
      </p:sp>
      <p:sp>
        <p:nvSpPr>
          <p:cNvPr id="10" name="Header">
            <a:extLst>
              <a:ext uri="{FF2B5EF4-FFF2-40B4-BE49-F238E27FC236}">
                <a16:creationId xmlns:a16="http://schemas.microsoft.com/office/drawing/2014/main" id="{A16155B3-8C24-4E39-8CC9-015B8AA14C1C}"/>
              </a:ext>
            </a:extLst>
          </p:cNvPr>
          <p:cNvSpPr>
            <a:spLocks noGrp="1"/>
          </p:cNvSpPr>
          <p:nvPr>
            <p:ph type="body" sz="quarter" idx="11" hasCustomPrompt="1"/>
          </p:nvPr>
        </p:nvSpPr>
        <p:spPr bwMode="auto">
          <a:xfrm>
            <a:off x="2" y="2772697"/>
            <a:ext cx="5866480" cy="1094453"/>
          </a:xfrm>
          <a:custGeom>
            <a:avLst/>
            <a:gdLst>
              <a:gd name="connsiteX0" fmla="*/ 0 w 5866480"/>
              <a:gd name="connsiteY0" fmla="*/ 0 h 1088555"/>
              <a:gd name="connsiteX1" fmla="*/ 5866480 w 5866480"/>
              <a:gd name="connsiteY1" fmla="*/ 0 h 1088555"/>
              <a:gd name="connsiteX2" fmla="*/ 5866480 w 5866480"/>
              <a:gd name="connsiteY2" fmla="*/ 1088555 h 1088555"/>
              <a:gd name="connsiteX3" fmla="*/ 0 w 5866480"/>
              <a:gd name="connsiteY3" fmla="*/ 1088555 h 1088555"/>
              <a:gd name="connsiteX4" fmla="*/ 0 w 5866480"/>
              <a:gd name="connsiteY4" fmla="*/ 0 h 1088555"/>
              <a:gd name="connsiteX0" fmla="*/ 0 w 5866480"/>
              <a:gd name="connsiteY0" fmla="*/ 5898 h 1094453"/>
              <a:gd name="connsiteX1" fmla="*/ 5262223 w 5866480"/>
              <a:gd name="connsiteY1" fmla="*/ 0 h 1094453"/>
              <a:gd name="connsiteX2" fmla="*/ 5866480 w 5866480"/>
              <a:gd name="connsiteY2" fmla="*/ 5898 h 1094453"/>
              <a:gd name="connsiteX3" fmla="*/ 5866480 w 5866480"/>
              <a:gd name="connsiteY3" fmla="*/ 1094453 h 1094453"/>
              <a:gd name="connsiteX4" fmla="*/ 0 w 5866480"/>
              <a:gd name="connsiteY4" fmla="*/ 1094453 h 1094453"/>
              <a:gd name="connsiteX5" fmla="*/ 0 w 5866480"/>
              <a:gd name="connsiteY5" fmla="*/ 5898 h 1094453"/>
              <a:gd name="connsiteX0" fmla="*/ 0 w 5866480"/>
              <a:gd name="connsiteY0" fmla="*/ 5898 h 1094453"/>
              <a:gd name="connsiteX1" fmla="*/ 5262223 w 5866480"/>
              <a:gd name="connsiteY1" fmla="*/ 0 h 1094453"/>
              <a:gd name="connsiteX2" fmla="*/ 5866480 w 5866480"/>
              <a:gd name="connsiteY2" fmla="*/ 5898 h 1094453"/>
              <a:gd name="connsiteX3" fmla="*/ 5863957 w 5866480"/>
              <a:gd name="connsiteY3" fmla="*/ 418854 h 1094453"/>
              <a:gd name="connsiteX4" fmla="*/ 5866480 w 5866480"/>
              <a:gd name="connsiteY4" fmla="*/ 1094453 h 1094453"/>
              <a:gd name="connsiteX5" fmla="*/ 0 w 5866480"/>
              <a:gd name="connsiteY5" fmla="*/ 1094453 h 1094453"/>
              <a:gd name="connsiteX6" fmla="*/ 0 w 5866480"/>
              <a:gd name="connsiteY6" fmla="*/ 5898 h 1094453"/>
              <a:gd name="connsiteX0" fmla="*/ 0 w 5866480"/>
              <a:gd name="connsiteY0" fmla="*/ 5898 h 1094453"/>
              <a:gd name="connsiteX1" fmla="*/ 5262223 w 5866480"/>
              <a:gd name="connsiteY1" fmla="*/ 0 h 1094453"/>
              <a:gd name="connsiteX2" fmla="*/ 5863957 w 5866480"/>
              <a:gd name="connsiteY2" fmla="*/ 418854 h 1094453"/>
              <a:gd name="connsiteX3" fmla="*/ 5866480 w 5866480"/>
              <a:gd name="connsiteY3" fmla="*/ 1094453 h 1094453"/>
              <a:gd name="connsiteX4" fmla="*/ 0 w 5866480"/>
              <a:gd name="connsiteY4" fmla="*/ 1094453 h 1094453"/>
              <a:gd name="connsiteX5" fmla="*/ 0 w 5866480"/>
              <a:gd name="connsiteY5" fmla="*/ 5898 h 109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66480" h="1094453">
                <a:moveTo>
                  <a:pt x="0" y="5898"/>
                </a:moveTo>
                <a:lnTo>
                  <a:pt x="5262223" y="0"/>
                </a:lnTo>
                <a:lnTo>
                  <a:pt x="5863957" y="418854"/>
                </a:lnTo>
                <a:lnTo>
                  <a:pt x="5866480" y="1094453"/>
                </a:lnTo>
                <a:lnTo>
                  <a:pt x="0" y="1094453"/>
                </a:lnTo>
                <a:lnTo>
                  <a:pt x="0" y="5898"/>
                </a:lnTo>
                <a:close/>
              </a:path>
            </a:pathLst>
          </a:custGeom>
          <a:solidFill>
            <a:schemeClr val="accent1"/>
          </a:solidFill>
          <a:ln w="9525">
            <a:noFill/>
            <a:miter lim="800000"/>
            <a:headEnd/>
            <a:tailEnd/>
          </a:ln>
        </p:spPr>
        <p:txBody>
          <a:bodyPr lIns="612000" tIns="182880" rIns="180000" bIns="108000">
            <a:noAutofit/>
          </a:bodyPr>
          <a:lstStyle>
            <a:lvl1pPr marL="0" indent="0">
              <a:lnSpc>
                <a:spcPts val="3500"/>
              </a:lnSpc>
              <a:buFont typeface="Arial" panose="020B0604020202020204" pitchFamily="34" charset="0"/>
              <a:buNone/>
              <a:defRPr sz="2800">
                <a:solidFill>
                  <a:schemeClr val="bg1"/>
                </a:solidFill>
                <a:latin typeface="Gotham Extra Light" pitchFamily="50" charset="0"/>
                <a:cs typeface="Gotham Extra Light" pitchFamily="50" charset="0"/>
              </a:defRPr>
            </a:lvl1pPr>
          </a:lstStyle>
          <a:p>
            <a:pPr lvl="0"/>
            <a:r>
              <a:rPr lang="nb-NO" err="1"/>
              <a:t>Title</a:t>
            </a:r>
            <a:r>
              <a:rPr lang="nb-NO"/>
              <a:t>: 1 line w/sub, 2 </a:t>
            </a:r>
            <a:r>
              <a:rPr lang="nb-NO" err="1"/>
              <a:t>without</a:t>
            </a:r>
            <a:endParaRPr lang="nb-NO"/>
          </a:p>
        </p:txBody>
      </p:sp>
      <p:sp>
        <p:nvSpPr>
          <p:cNvPr id="8" name="Subtitle">
            <a:extLst>
              <a:ext uri="{FF2B5EF4-FFF2-40B4-BE49-F238E27FC236}">
                <a16:creationId xmlns:a16="http://schemas.microsoft.com/office/drawing/2014/main" id="{4D7CBF15-49D0-460B-9412-30A2D2497160}"/>
              </a:ext>
            </a:extLst>
          </p:cNvPr>
          <p:cNvSpPr>
            <a:spLocks noGrp="1"/>
          </p:cNvSpPr>
          <p:nvPr>
            <p:ph type="body" sz="quarter" idx="14" hasCustomPrompt="1"/>
          </p:nvPr>
        </p:nvSpPr>
        <p:spPr>
          <a:xfrm>
            <a:off x="2" y="3320478"/>
            <a:ext cx="5866480" cy="496406"/>
          </a:xfrm>
          <a:prstGeom prst="rect">
            <a:avLst/>
          </a:prstGeom>
          <a:noFill/>
        </p:spPr>
        <p:txBody>
          <a:bodyPr lIns="612000">
            <a:normAutofit/>
          </a:bodyPr>
          <a:lstStyle>
            <a:lvl1pPr marL="0" indent="0">
              <a:buFont typeface="Arial" panose="020B0604020202020204" pitchFamily="34" charset="0"/>
              <a:buNone/>
              <a:defRPr sz="1800">
                <a:solidFill>
                  <a:schemeClr val="bg1"/>
                </a:solidFill>
                <a:latin typeface="Gotham Book" pitchFamily="50" charset="0"/>
                <a:cs typeface="Gotham Book" pitchFamily="50" charset="0"/>
              </a:defRPr>
            </a:lvl1pPr>
          </a:lstStyle>
          <a:p>
            <a:pPr lvl="0"/>
            <a:r>
              <a:rPr lang="en-US"/>
              <a:t>Subline: 1 line only</a:t>
            </a:r>
          </a:p>
        </p:txBody>
      </p:sp>
    </p:spTree>
    <p:extLst>
      <p:ext uri="{BB962C8B-B14F-4D97-AF65-F5344CB8AC3E}">
        <p14:creationId xmlns:p14="http://schemas.microsoft.com/office/powerpoint/2010/main" val="3166595944"/>
      </p:ext>
    </p:extLst>
  </p:cSld>
  <p:clrMapOvr>
    <a:masterClrMapping/>
  </p:clrMapOvr>
  <p:extLst>
    <p:ext uri="{DCECCB84-F9BA-43D5-87BE-67443E8EF086}">
      <p15:sldGuideLst xmlns:p15="http://schemas.microsoft.com/office/powerpoint/2012/main">
        <p15:guide id="1" orient="horz" pos="2119">
          <p15:clr>
            <a:srgbClr val="FBAE40"/>
          </p15:clr>
        </p15:guide>
        <p15:guide id="2" pos="2880">
          <p15:clr>
            <a:srgbClr val="FBAE40"/>
          </p15:clr>
        </p15:guide>
        <p15:guide id="3" orient="horz" pos="24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photo_message">
    <p:bg>
      <p:bgPr>
        <a:solidFill>
          <a:schemeClr val="bg1"/>
        </a:solidFill>
        <a:effectLst/>
      </p:bgPr>
    </p:bg>
    <p:spTree>
      <p:nvGrpSpPr>
        <p:cNvPr id="1" name=""/>
        <p:cNvGrpSpPr/>
        <p:nvPr/>
      </p:nvGrpSpPr>
      <p:grpSpPr>
        <a:xfrm>
          <a:off x="0" y="0"/>
          <a:ext cx="0" cy="0"/>
          <a:chOff x="0" y="0"/>
          <a:chExt cx="0" cy="0"/>
        </a:xfrm>
      </p:grpSpPr>
      <p:sp>
        <p:nvSpPr>
          <p:cNvPr id="11" name="Picture Placeholder 12"/>
          <p:cNvSpPr>
            <a:spLocks noGrp="1"/>
          </p:cNvSpPr>
          <p:nvPr>
            <p:ph type="pic" sz="quarter" idx="11"/>
          </p:nvPr>
        </p:nvSpPr>
        <p:spPr>
          <a:xfrm>
            <a:off x="0" y="4"/>
            <a:ext cx="9144000" cy="5143496"/>
          </a:xfrm>
          <a:prstGeom prst="rect">
            <a:avLst/>
          </a:prstGeom>
          <a:no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2104733"/>
            <a:ext cx="2737405" cy="621709"/>
          </a:xfrm>
          <a:solidFill>
            <a:schemeClr val="accent1"/>
          </a:solidFill>
        </p:spPr>
        <p:txBody>
          <a:bodyPr lIns="164592" tIns="164592" rIns="164592" bIns="164592">
            <a:spAutoFit/>
          </a:bodyPr>
          <a:lstStyle>
            <a:lvl1pPr marL="0" indent="0" algn="ctr">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3859905491"/>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photo_message_2">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27725D1-AD72-4356-A42A-132A9722DA4F}"/>
              </a:ext>
            </a:extLst>
          </p:cNvPr>
          <p:cNvSpPr/>
          <p:nvPr userDrawn="1"/>
        </p:nvSpPr>
        <p:spPr>
          <a:xfrm>
            <a:off x="0" y="0"/>
            <a:ext cx="9144000"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Picture Placeholder 12"/>
          <p:cNvSpPr>
            <a:spLocks noGrp="1"/>
          </p:cNvSpPr>
          <p:nvPr>
            <p:ph type="pic" sz="quarter" idx="11"/>
          </p:nvPr>
        </p:nvSpPr>
        <p:spPr>
          <a:xfrm>
            <a:off x="0" y="4"/>
            <a:ext cx="9144000" cy="5143496"/>
          </a:xfrm>
          <a:prstGeom prst="rect">
            <a:avLst/>
          </a:prstGeom>
          <a:no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2104733"/>
            <a:ext cx="2737405" cy="652486"/>
          </a:xfrm>
          <a:solidFill>
            <a:schemeClr val="bg1"/>
          </a:solidFill>
        </p:spPr>
        <p:txBody>
          <a:bodyPr lIns="164592" tIns="164592" rIns="164592" bIns="164592">
            <a:spAutoFit/>
          </a:bodyPr>
          <a:lstStyle>
            <a:lvl1pPr marL="0" indent="0" algn="ctr">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1203930255"/>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4_three photo messages">
    <p:bg>
      <p:bgPr>
        <a:solidFill>
          <a:schemeClr val="bg1"/>
        </a:solidFill>
        <a:effectLst/>
      </p:bgPr>
    </p:bg>
    <p:spTree>
      <p:nvGrpSpPr>
        <p:cNvPr id="1" name=""/>
        <p:cNvGrpSpPr/>
        <p:nvPr/>
      </p:nvGrpSpPr>
      <p:grpSpPr>
        <a:xfrm>
          <a:off x="0" y="0"/>
          <a:ext cx="0" cy="0"/>
          <a:chOff x="0" y="0"/>
          <a:chExt cx="0" cy="0"/>
        </a:xfrm>
      </p:grpSpPr>
      <p:sp>
        <p:nvSpPr>
          <p:cNvPr id="11" name="Picture Placeholder 12"/>
          <p:cNvSpPr>
            <a:spLocks noGrp="1"/>
          </p:cNvSpPr>
          <p:nvPr>
            <p:ph type="pic" sz="quarter" idx="11"/>
          </p:nvPr>
        </p:nvSpPr>
        <p:spPr>
          <a:xfrm>
            <a:off x="0" y="4"/>
            <a:ext cx="9144000" cy="5143496"/>
          </a:xfrm>
          <a:prstGeom prst="rect">
            <a:avLst/>
          </a:prstGeom>
          <a:no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1027648"/>
            <a:ext cx="2737405" cy="578620"/>
          </a:xfrm>
          <a:solidFill>
            <a:schemeClr val="accent1"/>
          </a:solidFill>
        </p:spPr>
        <p:txBody>
          <a:bodyPr lIns="164592" tIns="164592" rIns="164592" bIns="164592">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
        <p:nvSpPr>
          <p:cNvPr id="4" name="Text Placeholder 5"/>
          <p:cNvSpPr>
            <a:spLocks noGrp="1"/>
          </p:cNvSpPr>
          <p:nvPr>
            <p:ph type="body" sz="quarter" idx="13"/>
          </p:nvPr>
        </p:nvSpPr>
        <p:spPr>
          <a:xfrm>
            <a:off x="1627781" y="2260897"/>
            <a:ext cx="2737405" cy="578620"/>
          </a:xfrm>
          <a:solidFill>
            <a:srgbClr val="0070C0"/>
          </a:solidFill>
        </p:spPr>
        <p:txBody>
          <a:bodyPr lIns="164592" tIns="164592" rIns="164592" bIns="164592">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
        <p:nvSpPr>
          <p:cNvPr id="5" name="Text Placeholder 5"/>
          <p:cNvSpPr>
            <a:spLocks noGrp="1"/>
          </p:cNvSpPr>
          <p:nvPr>
            <p:ph type="body" sz="quarter" idx="14"/>
          </p:nvPr>
        </p:nvSpPr>
        <p:spPr>
          <a:xfrm>
            <a:off x="807814" y="3556295"/>
            <a:ext cx="2737405" cy="578620"/>
          </a:xfrm>
          <a:solidFill>
            <a:srgbClr val="002060"/>
          </a:solidFill>
        </p:spPr>
        <p:txBody>
          <a:bodyPr lIns="164592" tIns="164592" rIns="164592" bIns="164592">
            <a:spAutoFit/>
          </a:bodyPr>
          <a:lstStyle>
            <a:lvl1pPr marL="0" indent="0" algn="ctr">
              <a:lnSpc>
                <a:spcPct val="100000"/>
              </a:lnSpc>
              <a:buNone/>
              <a:defRPr lang="en-US" sz="1600" kern="1200" baseline="0" dirty="0">
                <a:solidFill>
                  <a:schemeClr val="bg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2025805885"/>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4_three photo messages_2">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2F0FCC6-6D05-417B-8812-1E9A0E3CEC42}"/>
              </a:ext>
            </a:extLst>
          </p:cNvPr>
          <p:cNvSpPr/>
          <p:nvPr userDrawn="1"/>
        </p:nvSpPr>
        <p:spPr>
          <a:xfrm>
            <a:off x="0" y="0"/>
            <a:ext cx="9144000"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Picture Placeholder 12"/>
          <p:cNvSpPr>
            <a:spLocks noGrp="1"/>
          </p:cNvSpPr>
          <p:nvPr>
            <p:ph type="pic" sz="quarter" idx="11"/>
          </p:nvPr>
        </p:nvSpPr>
        <p:spPr>
          <a:xfrm>
            <a:off x="0" y="4"/>
            <a:ext cx="9144000" cy="5143496"/>
          </a:xfrm>
          <a:prstGeom prst="rect">
            <a:avLst/>
          </a:prstGeom>
          <a:noFill/>
        </p:spPr>
        <p:txBody>
          <a:bodyPr/>
          <a:lstStyle>
            <a:lvl1pPr marL="0" indent="0">
              <a:buNone/>
              <a:defRPr/>
            </a:lvl1pPr>
          </a:lstStyle>
          <a:p>
            <a:r>
              <a:rPr lang="en-US"/>
              <a:t>Click icon to add picture</a:t>
            </a:r>
            <a:endParaRPr lang="nb-NO"/>
          </a:p>
        </p:txBody>
      </p:sp>
      <p:sp>
        <p:nvSpPr>
          <p:cNvPr id="6" name="Text Placeholder 5"/>
          <p:cNvSpPr>
            <a:spLocks noGrp="1"/>
          </p:cNvSpPr>
          <p:nvPr>
            <p:ph type="body" sz="quarter" idx="12"/>
          </p:nvPr>
        </p:nvSpPr>
        <p:spPr>
          <a:xfrm>
            <a:off x="807814" y="1027648"/>
            <a:ext cx="2737405" cy="578620"/>
          </a:xfrm>
          <a:solidFill>
            <a:schemeClr val="bg1"/>
          </a:solidFill>
        </p:spPr>
        <p:txBody>
          <a:bodyPr lIns="164592" tIns="164592" rIns="164592" bIns="164592">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
        <p:nvSpPr>
          <p:cNvPr id="4" name="Text Placeholder 5"/>
          <p:cNvSpPr>
            <a:spLocks noGrp="1"/>
          </p:cNvSpPr>
          <p:nvPr>
            <p:ph type="body" sz="quarter" idx="13"/>
          </p:nvPr>
        </p:nvSpPr>
        <p:spPr>
          <a:xfrm>
            <a:off x="1627781" y="2260897"/>
            <a:ext cx="2737405" cy="578620"/>
          </a:xfrm>
          <a:solidFill>
            <a:schemeClr val="bg1"/>
          </a:solidFill>
        </p:spPr>
        <p:txBody>
          <a:bodyPr lIns="164592" tIns="164592" rIns="164592" bIns="164592">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
        <p:nvSpPr>
          <p:cNvPr id="5" name="Text Placeholder 5"/>
          <p:cNvSpPr>
            <a:spLocks noGrp="1"/>
          </p:cNvSpPr>
          <p:nvPr>
            <p:ph type="body" sz="quarter" idx="14"/>
          </p:nvPr>
        </p:nvSpPr>
        <p:spPr>
          <a:xfrm>
            <a:off x="807814" y="3556295"/>
            <a:ext cx="2737405" cy="578620"/>
          </a:xfrm>
          <a:solidFill>
            <a:schemeClr val="bg1"/>
          </a:solidFill>
        </p:spPr>
        <p:txBody>
          <a:bodyPr lIns="164592" tIns="164592" rIns="164592" bIns="164592">
            <a:spAutoFit/>
          </a:bodyPr>
          <a:lstStyle>
            <a:lvl1pPr marL="0" indent="0" algn="ctr">
              <a:lnSpc>
                <a:spcPct val="100000"/>
              </a:lnSpc>
              <a:buNone/>
              <a:defRPr lang="en-US" sz="1600" kern="1200" baseline="0" dirty="0">
                <a:solidFill>
                  <a:schemeClr val="accent1"/>
                </a:solidFill>
                <a:latin typeface="Gotham Light" pitchFamily="50" charset="0"/>
                <a:ea typeface="+mn-ea"/>
                <a:cs typeface="Gotham Light" pitchFamily="50" charset="0"/>
              </a:defRPr>
            </a:lvl1pPr>
          </a:lstStyle>
          <a:p>
            <a:pPr lvl="0"/>
            <a:r>
              <a:rPr lang="en-US"/>
              <a:t>Click to edit Master text styles</a:t>
            </a:r>
          </a:p>
        </p:txBody>
      </p:sp>
    </p:spTree>
    <p:extLst>
      <p:ext uri="{BB962C8B-B14F-4D97-AF65-F5344CB8AC3E}">
        <p14:creationId xmlns:p14="http://schemas.microsoft.com/office/powerpoint/2010/main" val="3272753353"/>
      </p:ext>
    </p:extLst>
  </p:cSld>
  <p:clrMapOvr>
    <a:masterClrMapping/>
  </p:clrMapOvr>
  <p:extLst>
    <p:ext uri="{DCECCB84-F9BA-43D5-87BE-67443E8EF086}">
      <p15:sldGuideLst xmlns:p15="http://schemas.microsoft.com/office/powerpoint/2012/main">
        <p15:guide id="1" orient="horz" pos="2124">
          <p15:clr>
            <a:srgbClr val="FBAE40"/>
          </p15:clr>
        </p15:guide>
        <p15:guide id="2" pos="2880">
          <p15:clr>
            <a:srgbClr val="FBAE40"/>
          </p15:clr>
        </p15:guide>
        <p15:guide id="3" orient="horz" pos="243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Top banner"/>
          <p:cNvGrpSpPr/>
          <p:nvPr userDrawn="1"/>
        </p:nvGrpSpPr>
        <p:grpSpPr>
          <a:xfrm>
            <a:off x="0" y="-2"/>
            <a:ext cx="9148711" cy="296429"/>
            <a:chOff x="0" y="-2"/>
            <a:chExt cx="9148711" cy="296429"/>
          </a:xfrm>
        </p:grpSpPr>
        <p:sp>
          <p:nvSpPr>
            <p:cNvPr id="11" name="BG shape"/>
            <p:cNvSpPr/>
            <p:nvPr userDrawn="1"/>
          </p:nvSpPr>
          <p:spPr>
            <a:xfrm>
              <a:off x="0" y="4"/>
              <a:ext cx="91440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Nordic Semiconductor"/>
            <p:cNvSpPr txBox="1">
              <a:spLocks/>
            </p:cNvSpPr>
            <p:nvPr userDrawn="1"/>
          </p:nvSpPr>
          <p:spPr>
            <a:xfrm>
              <a:off x="518186" y="32109"/>
              <a:ext cx="3315687" cy="264318"/>
            </a:xfrm>
            <a:prstGeom prst="rect">
              <a:avLst/>
            </a:prstGeom>
          </p:spPr>
          <p:txBody>
            <a:bodyPr/>
            <a:lstStyle>
              <a:lvl1pPr marL="0" indent="0" algn="l" rtl="0" eaLnBrk="1" fontAlgn="base" hangingPunct="1">
                <a:lnSpc>
                  <a:spcPct val="120000"/>
                </a:lnSpc>
                <a:spcBef>
                  <a:spcPts val="500"/>
                </a:spcBef>
                <a:spcAft>
                  <a:spcPct val="0"/>
                </a:spcAft>
                <a:buClr>
                  <a:schemeClr val="accent1"/>
                </a:buClr>
                <a:buSzPct val="100000"/>
                <a:buFont typeface="Wingdings 2" pitchFamily="18" charset="2"/>
                <a:buNone/>
                <a:defRPr sz="1050" kern="1200" baseline="0">
                  <a:solidFill>
                    <a:schemeClr val="accent1"/>
                  </a:solidFill>
                  <a:latin typeface="Gotham Medium" pitchFamily="50" charset="0"/>
                  <a:ea typeface="+mn-ea"/>
                  <a:cs typeface="Gotham Medium" pitchFamily="50" charset="0"/>
                </a:defRPr>
              </a:lvl1pPr>
              <a:lvl2pPr marL="457200" indent="-228600" algn="l" rtl="0" eaLnBrk="1" fontAlgn="base" hangingPunct="1">
                <a:lnSpc>
                  <a:spcPct val="120000"/>
                </a:lnSpc>
                <a:spcBef>
                  <a:spcPts val="20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2pPr>
              <a:lvl3pPr marL="6858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3pPr>
              <a:lvl4pPr marL="914400" indent="-228600" algn="l" rtl="0" eaLnBrk="1" fontAlgn="base" hangingPunct="1">
                <a:lnSpc>
                  <a:spcPct val="120000"/>
                </a:lnSpc>
                <a:spcBef>
                  <a:spcPts val="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4pPr>
              <a:lvl5pPr marL="11430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a:lstStyle>
            <a:p>
              <a:pPr algn="l"/>
              <a:r>
                <a:rPr lang="en-US" sz="650">
                  <a:solidFill>
                    <a:schemeClr val="bg1"/>
                  </a:solidFill>
                </a:rPr>
                <a:t>© Nordic Semiconductor</a:t>
              </a:r>
              <a:endParaRPr lang="nb-NO" sz="650">
                <a:solidFill>
                  <a:schemeClr val="bg1"/>
                </a:solidFill>
              </a:endParaRPr>
            </a:p>
          </p:txBody>
        </p:sp>
        <p:sp>
          <p:nvSpPr>
            <p:cNvPr id="18" name="Corner shape"/>
            <p:cNvSpPr/>
            <p:nvPr userDrawn="1"/>
          </p:nvSpPr>
          <p:spPr>
            <a:xfrm rot="10800000">
              <a:off x="8826758" y="-2"/>
              <a:ext cx="321953" cy="208937"/>
            </a:xfrm>
            <a:custGeom>
              <a:avLst/>
              <a:gdLst>
                <a:gd name="connsiteX0" fmla="*/ 0 w 1461154"/>
                <a:gd name="connsiteY0" fmla="*/ 1461154 h 1461154"/>
                <a:gd name="connsiteX1" fmla="*/ 0 w 1461154"/>
                <a:gd name="connsiteY1" fmla="*/ 0 h 1461154"/>
                <a:gd name="connsiteX2" fmla="*/ 1461154 w 1461154"/>
                <a:gd name="connsiteY2" fmla="*/ 1461154 h 1461154"/>
                <a:gd name="connsiteX3" fmla="*/ 0 w 1461154"/>
                <a:gd name="connsiteY3" fmla="*/ 1461154 h 1461154"/>
                <a:gd name="connsiteX0" fmla="*/ 0 w 1593129"/>
                <a:gd name="connsiteY0" fmla="*/ 1461154 h 1461154"/>
                <a:gd name="connsiteX1" fmla="*/ 0 w 1593129"/>
                <a:gd name="connsiteY1" fmla="*/ 0 h 1461154"/>
                <a:gd name="connsiteX2" fmla="*/ 1593129 w 1593129"/>
                <a:gd name="connsiteY2" fmla="*/ 1461154 h 1461154"/>
                <a:gd name="connsiteX3" fmla="*/ 0 w 1593129"/>
                <a:gd name="connsiteY3" fmla="*/ 1461154 h 1461154"/>
                <a:gd name="connsiteX0" fmla="*/ 4713 w 1597842"/>
                <a:gd name="connsiteY0" fmla="*/ 1036948 h 1036948"/>
                <a:gd name="connsiteX1" fmla="*/ 0 w 1597842"/>
                <a:gd name="connsiteY1" fmla="*/ 0 h 1036948"/>
                <a:gd name="connsiteX2" fmla="*/ 1597842 w 1597842"/>
                <a:gd name="connsiteY2" fmla="*/ 1036948 h 1036948"/>
                <a:gd name="connsiteX3" fmla="*/ 4713 w 1597842"/>
                <a:gd name="connsiteY3" fmla="*/ 1036948 h 1036948"/>
              </a:gdLst>
              <a:ahLst/>
              <a:cxnLst>
                <a:cxn ang="0">
                  <a:pos x="connsiteX0" y="connsiteY0"/>
                </a:cxn>
                <a:cxn ang="0">
                  <a:pos x="connsiteX1" y="connsiteY1"/>
                </a:cxn>
                <a:cxn ang="0">
                  <a:pos x="connsiteX2" y="connsiteY2"/>
                </a:cxn>
                <a:cxn ang="0">
                  <a:pos x="connsiteX3" y="connsiteY3"/>
                </a:cxn>
              </a:cxnLst>
              <a:rect l="l" t="t" r="r" b="b"/>
              <a:pathLst>
                <a:path w="1597842" h="1036948">
                  <a:moveTo>
                    <a:pt x="4713" y="1036948"/>
                  </a:moveTo>
                  <a:lnTo>
                    <a:pt x="0" y="0"/>
                  </a:lnTo>
                  <a:lnTo>
                    <a:pt x="1597842" y="1036948"/>
                  </a:lnTo>
                  <a:lnTo>
                    <a:pt x="4713" y="1036948"/>
                  </a:lnTo>
                  <a:close/>
                </a:path>
              </a:pathLst>
            </a:custGeom>
            <a:solidFill>
              <a:srgbClr val="FFFFFF">
                <a:alpha val="50000"/>
              </a:srgb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 name="Title Placeholder 1"/>
          <p:cNvSpPr>
            <a:spLocks noGrp="1"/>
          </p:cNvSpPr>
          <p:nvPr>
            <p:ph type="title"/>
          </p:nvPr>
        </p:nvSpPr>
        <p:spPr bwMode="auto">
          <a:xfrm>
            <a:off x="611188" y="589331"/>
            <a:ext cx="7921627" cy="5098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err="1"/>
              <a:t>Title</a:t>
            </a:r>
            <a:r>
              <a:rPr lang="nb-NO"/>
              <a:t> </a:t>
            </a:r>
            <a:r>
              <a:rPr lang="nb-NO" err="1"/>
              <a:t>one</a:t>
            </a:r>
            <a:r>
              <a:rPr lang="nb-NO"/>
              <a:t> line </a:t>
            </a:r>
            <a:r>
              <a:rPr lang="nb-NO" err="1"/>
              <a:t>only</a:t>
            </a:r>
            <a:r>
              <a:rPr lang="nb-NO"/>
              <a:t>!</a:t>
            </a:r>
            <a:endParaRPr lang="en-US"/>
          </a:p>
        </p:txBody>
      </p:sp>
      <p:sp>
        <p:nvSpPr>
          <p:cNvPr id="9" name="Text Placeholder 2"/>
          <p:cNvSpPr>
            <a:spLocks noGrp="1"/>
          </p:cNvSpPr>
          <p:nvPr>
            <p:ph type="body" idx="1"/>
          </p:nvPr>
        </p:nvSpPr>
        <p:spPr bwMode="auto">
          <a:xfrm>
            <a:off x="611190" y="1239895"/>
            <a:ext cx="7921625" cy="3461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lvl="0"/>
            <a:r>
              <a:rPr lang="en-US"/>
              <a:t>Edit Master text styles</a:t>
            </a:r>
          </a:p>
          <a:p>
            <a:pPr lvl="1"/>
            <a:r>
              <a:rPr lang="en-US"/>
              <a:t>Second level</a:t>
            </a:r>
          </a:p>
          <a:p>
            <a:pPr lvl="1"/>
            <a:r>
              <a:rPr lang="en-US" err="1"/>
              <a:t>Ffsdfd</a:t>
            </a:r>
            <a:endParaRPr lang="en-US"/>
          </a:p>
        </p:txBody>
      </p:sp>
      <p:sp>
        <p:nvSpPr>
          <p:cNvPr id="5" name="Slide number">
            <a:extLst>
              <a:ext uri="{FF2B5EF4-FFF2-40B4-BE49-F238E27FC236}">
                <a16:creationId xmlns:a16="http://schemas.microsoft.com/office/drawing/2014/main" id="{8464A4D2-8B96-45CD-A1C6-55B52E8174C6}"/>
              </a:ext>
            </a:extLst>
          </p:cNvPr>
          <p:cNvSpPr>
            <a:spLocks noGrp="1"/>
          </p:cNvSpPr>
          <p:nvPr>
            <p:ph type="sldNum" sz="quarter" idx="4"/>
          </p:nvPr>
        </p:nvSpPr>
        <p:spPr>
          <a:xfrm>
            <a:off x="8532815" y="4767263"/>
            <a:ext cx="383752" cy="274637"/>
          </a:xfrm>
          <a:prstGeom prst="rect">
            <a:avLst/>
          </a:prstGeom>
        </p:spPr>
        <p:txBody>
          <a:bodyPr vert="horz" lIns="182880" tIns="45720" rIns="0" bIns="45720" rtlCol="0" anchor="ctr"/>
          <a:lstStyle>
            <a:lvl1pPr algn="l">
              <a:defRPr sz="900">
                <a:solidFill>
                  <a:schemeClr val="tx1"/>
                </a:solidFill>
                <a:latin typeface="+mn-lt"/>
              </a:defRPr>
            </a:lvl1pPr>
          </a:lstStyle>
          <a:p>
            <a:fld id="{206E8520-2104-4AD5-8681-84E58E925990}" type="slidenum">
              <a:rPr lang="en-US" smtClean="0"/>
              <a:pPr/>
              <a:t>‹#›</a:t>
            </a:fld>
            <a:endParaRPr lang="en-US"/>
          </a:p>
        </p:txBody>
      </p:sp>
      <p:grpSp>
        <p:nvGrpSpPr>
          <p:cNvPr id="3" name="Stricktly confidential" hidden="1"/>
          <p:cNvGrpSpPr/>
          <p:nvPr userDrawn="1"/>
        </p:nvGrpSpPr>
        <p:grpSpPr>
          <a:xfrm>
            <a:off x="6187338" y="-2"/>
            <a:ext cx="2956663" cy="319415"/>
            <a:chOff x="6187338" y="-2"/>
            <a:chExt cx="2956663" cy="319415"/>
          </a:xfrm>
        </p:grpSpPr>
        <p:sp>
          <p:nvSpPr>
            <p:cNvPr id="23" name="BG red"/>
            <p:cNvSpPr/>
            <p:nvPr userDrawn="1"/>
          </p:nvSpPr>
          <p:spPr>
            <a:xfrm>
              <a:off x="6187338" y="-2"/>
              <a:ext cx="2956663" cy="274320"/>
            </a:xfrm>
            <a:custGeom>
              <a:avLst/>
              <a:gdLst>
                <a:gd name="connsiteX0" fmla="*/ 0 w 2956663"/>
                <a:gd name="connsiteY0" fmla="*/ 0 h 274320"/>
                <a:gd name="connsiteX1" fmla="*/ 2956663 w 2956663"/>
                <a:gd name="connsiteY1" fmla="*/ 0 h 274320"/>
                <a:gd name="connsiteX2" fmla="*/ 2956663 w 2956663"/>
                <a:gd name="connsiteY2" fmla="*/ 274320 h 274320"/>
                <a:gd name="connsiteX3" fmla="*/ 422704 w 2956663"/>
                <a:gd name="connsiteY3" fmla="*/ 274320 h 274320"/>
              </a:gdLst>
              <a:ahLst/>
              <a:cxnLst>
                <a:cxn ang="0">
                  <a:pos x="connsiteX0" y="connsiteY0"/>
                </a:cxn>
                <a:cxn ang="0">
                  <a:pos x="connsiteX1" y="connsiteY1"/>
                </a:cxn>
                <a:cxn ang="0">
                  <a:pos x="connsiteX2" y="connsiteY2"/>
                </a:cxn>
                <a:cxn ang="0">
                  <a:pos x="connsiteX3" y="connsiteY3"/>
                </a:cxn>
              </a:cxnLst>
              <a:rect l="l" t="t" r="r" b="b"/>
              <a:pathLst>
                <a:path w="2956663" h="274320">
                  <a:moveTo>
                    <a:pt x="0" y="0"/>
                  </a:moveTo>
                  <a:lnTo>
                    <a:pt x="2956663" y="0"/>
                  </a:lnTo>
                  <a:lnTo>
                    <a:pt x="2956663" y="274320"/>
                  </a:lnTo>
                  <a:lnTo>
                    <a:pt x="422704" y="274320"/>
                  </a:lnTo>
                  <a:close/>
                </a:path>
              </a:pathLst>
            </a:custGeom>
            <a:solidFill>
              <a:srgbClr val="FF585D"/>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 strictly"/>
            <p:cNvSpPr txBox="1">
              <a:spLocks/>
            </p:cNvSpPr>
            <p:nvPr/>
          </p:nvSpPr>
          <p:spPr>
            <a:xfrm>
              <a:off x="6217642" y="32109"/>
              <a:ext cx="2407772" cy="287304"/>
            </a:xfrm>
            <a:prstGeom prst="rect">
              <a:avLst/>
            </a:prstGeom>
          </p:spPr>
          <p:txBody>
            <a:bodyPr/>
            <a:lstStyle>
              <a:lvl1pPr marL="0" indent="0" algn="l" rtl="0" eaLnBrk="1" fontAlgn="base" hangingPunct="1">
                <a:lnSpc>
                  <a:spcPct val="120000"/>
                </a:lnSpc>
                <a:spcBef>
                  <a:spcPts val="500"/>
                </a:spcBef>
                <a:spcAft>
                  <a:spcPct val="0"/>
                </a:spcAft>
                <a:buClr>
                  <a:schemeClr val="accent1"/>
                </a:buClr>
                <a:buSzPct val="100000"/>
                <a:buFont typeface="Wingdings 2" pitchFamily="18" charset="2"/>
                <a:buNone/>
                <a:defRPr sz="1050" kern="1200" baseline="0">
                  <a:solidFill>
                    <a:schemeClr val="accent1"/>
                  </a:solidFill>
                  <a:latin typeface="Gotham Medium" pitchFamily="50" charset="0"/>
                  <a:ea typeface="+mn-ea"/>
                  <a:cs typeface="Gotham Medium" pitchFamily="50" charset="0"/>
                </a:defRPr>
              </a:lvl1pPr>
              <a:lvl2pPr marL="457200" indent="-228600" algn="l" rtl="0" eaLnBrk="1" fontAlgn="base" hangingPunct="1">
                <a:lnSpc>
                  <a:spcPct val="120000"/>
                </a:lnSpc>
                <a:spcBef>
                  <a:spcPts val="20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2pPr>
              <a:lvl3pPr marL="6858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3pPr>
              <a:lvl4pPr marL="914400" indent="-228600" algn="l" rtl="0" eaLnBrk="1" fontAlgn="base" hangingPunct="1">
                <a:lnSpc>
                  <a:spcPct val="120000"/>
                </a:lnSpc>
                <a:spcBef>
                  <a:spcPts val="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4pPr>
              <a:lvl5pPr marL="11430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a:lstStyle>
            <a:p>
              <a:pPr algn="r"/>
              <a:r>
                <a:rPr lang="en-US" sz="650">
                  <a:solidFill>
                    <a:schemeClr val="bg1"/>
                  </a:solidFill>
                </a:rPr>
                <a:t>STRICTLY CONFIDENTIAL</a:t>
              </a:r>
              <a:endParaRPr lang="nb-NO" sz="650">
                <a:solidFill>
                  <a:schemeClr val="bg1"/>
                </a:solidFill>
              </a:endParaRPr>
            </a:p>
          </p:txBody>
        </p:sp>
      </p:grpSp>
      <p:grpSp>
        <p:nvGrpSpPr>
          <p:cNvPr id="12" name="Confidential" hidden="1">
            <a:extLst>
              <a:ext uri="{FF2B5EF4-FFF2-40B4-BE49-F238E27FC236}">
                <a16:creationId xmlns:a16="http://schemas.microsoft.com/office/drawing/2014/main" id="{6CDB1053-932F-4B9B-B47B-2D02B1C276F5}"/>
              </a:ext>
            </a:extLst>
          </p:cNvPr>
          <p:cNvGrpSpPr/>
          <p:nvPr userDrawn="1"/>
        </p:nvGrpSpPr>
        <p:grpSpPr>
          <a:xfrm>
            <a:off x="6187338" y="-2"/>
            <a:ext cx="2956663" cy="319415"/>
            <a:chOff x="6187338" y="-2"/>
            <a:chExt cx="2956663" cy="319415"/>
          </a:xfrm>
        </p:grpSpPr>
        <p:sp>
          <p:nvSpPr>
            <p:cNvPr id="13" name="BG yellow">
              <a:extLst>
                <a:ext uri="{FF2B5EF4-FFF2-40B4-BE49-F238E27FC236}">
                  <a16:creationId xmlns:a16="http://schemas.microsoft.com/office/drawing/2014/main" id="{240FCEAD-51A7-4616-A77C-B72E1C1B7451}"/>
                </a:ext>
              </a:extLst>
            </p:cNvPr>
            <p:cNvSpPr/>
            <p:nvPr userDrawn="1"/>
          </p:nvSpPr>
          <p:spPr>
            <a:xfrm>
              <a:off x="6187338" y="-2"/>
              <a:ext cx="2956663" cy="274320"/>
            </a:xfrm>
            <a:custGeom>
              <a:avLst/>
              <a:gdLst>
                <a:gd name="connsiteX0" fmla="*/ 0 w 2956663"/>
                <a:gd name="connsiteY0" fmla="*/ 0 h 274320"/>
                <a:gd name="connsiteX1" fmla="*/ 2956663 w 2956663"/>
                <a:gd name="connsiteY1" fmla="*/ 0 h 274320"/>
                <a:gd name="connsiteX2" fmla="*/ 2956663 w 2956663"/>
                <a:gd name="connsiteY2" fmla="*/ 274320 h 274320"/>
                <a:gd name="connsiteX3" fmla="*/ 422704 w 2956663"/>
                <a:gd name="connsiteY3" fmla="*/ 274320 h 274320"/>
              </a:gdLst>
              <a:ahLst/>
              <a:cxnLst>
                <a:cxn ang="0">
                  <a:pos x="connsiteX0" y="connsiteY0"/>
                </a:cxn>
                <a:cxn ang="0">
                  <a:pos x="connsiteX1" y="connsiteY1"/>
                </a:cxn>
                <a:cxn ang="0">
                  <a:pos x="connsiteX2" y="connsiteY2"/>
                </a:cxn>
                <a:cxn ang="0">
                  <a:pos x="connsiteX3" y="connsiteY3"/>
                </a:cxn>
              </a:cxnLst>
              <a:rect l="l" t="t" r="r" b="b"/>
              <a:pathLst>
                <a:path w="2956663" h="274320">
                  <a:moveTo>
                    <a:pt x="0" y="0"/>
                  </a:moveTo>
                  <a:lnTo>
                    <a:pt x="2956663" y="0"/>
                  </a:lnTo>
                  <a:lnTo>
                    <a:pt x="2956663" y="274320"/>
                  </a:lnTo>
                  <a:lnTo>
                    <a:pt x="422704" y="274320"/>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Confidential text">
              <a:extLst>
                <a:ext uri="{FF2B5EF4-FFF2-40B4-BE49-F238E27FC236}">
                  <a16:creationId xmlns:a16="http://schemas.microsoft.com/office/drawing/2014/main" id="{0D871510-08DC-421B-98E5-450E260A52E6}"/>
                </a:ext>
              </a:extLst>
            </p:cNvPr>
            <p:cNvSpPr txBox="1">
              <a:spLocks/>
            </p:cNvSpPr>
            <p:nvPr/>
          </p:nvSpPr>
          <p:spPr>
            <a:xfrm>
              <a:off x="6217642" y="32109"/>
              <a:ext cx="2407772" cy="287304"/>
            </a:xfrm>
            <a:prstGeom prst="rect">
              <a:avLst/>
            </a:prstGeom>
          </p:spPr>
          <p:txBody>
            <a:bodyPr/>
            <a:lstStyle>
              <a:lvl1pPr marL="0" indent="0" algn="l" rtl="0" eaLnBrk="1" fontAlgn="base" hangingPunct="1">
                <a:lnSpc>
                  <a:spcPct val="120000"/>
                </a:lnSpc>
                <a:spcBef>
                  <a:spcPts val="500"/>
                </a:spcBef>
                <a:spcAft>
                  <a:spcPct val="0"/>
                </a:spcAft>
                <a:buClr>
                  <a:schemeClr val="accent1"/>
                </a:buClr>
                <a:buSzPct val="100000"/>
                <a:buFont typeface="Wingdings 2" pitchFamily="18" charset="2"/>
                <a:buNone/>
                <a:defRPr sz="1050" kern="1200" baseline="0">
                  <a:solidFill>
                    <a:schemeClr val="accent1"/>
                  </a:solidFill>
                  <a:latin typeface="Gotham Medium" pitchFamily="50" charset="0"/>
                  <a:ea typeface="+mn-ea"/>
                  <a:cs typeface="Gotham Medium" pitchFamily="50" charset="0"/>
                </a:defRPr>
              </a:lvl1pPr>
              <a:lvl2pPr marL="457200" indent="-228600" algn="l" rtl="0" eaLnBrk="1" fontAlgn="base" hangingPunct="1">
                <a:lnSpc>
                  <a:spcPct val="120000"/>
                </a:lnSpc>
                <a:spcBef>
                  <a:spcPts val="20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2pPr>
              <a:lvl3pPr marL="6858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3pPr>
              <a:lvl4pPr marL="914400" indent="-228600" algn="l" rtl="0" eaLnBrk="1" fontAlgn="base" hangingPunct="1">
                <a:lnSpc>
                  <a:spcPct val="120000"/>
                </a:lnSpc>
                <a:spcBef>
                  <a:spcPts val="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4pPr>
              <a:lvl5pPr marL="11430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a:lstStyle>
            <a:p>
              <a:pPr algn="r"/>
              <a:r>
                <a:rPr lang="en-US" sz="650">
                  <a:solidFill>
                    <a:schemeClr val="bg1"/>
                  </a:solidFill>
                </a:rPr>
                <a:t>CONFIDENTIAL</a:t>
              </a:r>
              <a:endParaRPr lang="nb-NO" sz="650">
                <a:solidFill>
                  <a:schemeClr val="bg1"/>
                </a:solidFill>
              </a:endParaRPr>
            </a:p>
          </p:txBody>
        </p:sp>
      </p:grpSp>
      <p:grpSp>
        <p:nvGrpSpPr>
          <p:cNvPr id="17" name="Internal" hidden="1">
            <a:extLst>
              <a:ext uri="{FF2B5EF4-FFF2-40B4-BE49-F238E27FC236}">
                <a16:creationId xmlns:a16="http://schemas.microsoft.com/office/drawing/2014/main" id="{A0EDA376-EBD8-4570-92D9-E89E35C94D3D}"/>
              </a:ext>
            </a:extLst>
          </p:cNvPr>
          <p:cNvGrpSpPr/>
          <p:nvPr userDrawn="1"/>
        </p:nvGrpSpPr>
        <p:grpSpPr>
          <a:xfrm>
            <a:off x="6187338" y="-2"/>
            <a:ext cx="2956663" cy="319415"/>
            <a:chOff x="6187338" y="-2"/>
            <a:chExt cx="2956663" cy="319415"/>
          </a:xfrm>
        </p:grpSpPr>
        <p:sp>
          <p:nvSpPr>
            <p:cNvPr id="19" name="BG green">
              <a:extLst>
                <a:ext uri="{FF2B5EF4-FFF2-40B4-BE49-F238E27FC236}">
                  <a16:creationId xmlns:a16="http://schemas.microsoft.com/office/drawing/2014/main" id="{C408E6AC-7BD2-4F02-996B-CA5A250307A9}"/>
                </a:ext>
              </a:extLst>
            </p:cNvPr>
            <p:cNvSpPr/>
            <p:nvPr userDrawn="1"/>
          </p:nvSpPr>
          <p:spPr>
            <a:xfrm>
              <a:off x="6187338" y="-2"/>
              <a:ext cx="2956663" cy="274320"/>
            </a:xfrm>
            <a:custGeom>
              <a:avLst/>
              <a:gdLst>
                <a:gd name="connsiteX0" fmla="*/ 0 w 2956663"/>
                <a:gd name="connsiteY0" fmla="*/ 0 h 274320"/>
                <a:gd name="connsiteX1" fmla="*/ 2956663 w 2956663"/>
                <a:gd name="connsiteY1" fmla="*/ 0 h 274320"/>
                <a:gd name="connsiteX2" fmla="*/ 2956663 w 2956663"/>
                <a:gd name="connsiteY2" fmla="*/ 274320 h 274320"/>
                <a:gd name="connsiteX3" fmla="*/ 422704 w 2956663"/>
                <a:gd name="connsiteY3" fmla="*/ 274320 h 274320"/>
              </a:gdLst>
              <a:ahLst/>
              <a:cxnLst>
                <a:cxn ang="0">
                  <a:pos x="connsiteX0" y="connsiteY0"/>
                </a:cxn>
                <a:cxn ang="0">
                  <a:pos x="connsiteX1" y="connsiteY1"/>
                </a:cxn>
                <a:cxn ang="0">
                  <a:pos x="connsiteX2" y="connsiteY2"/>
                </a:cxn>
                <a:cxn ang="0">
                  <a:pos x="connsiteX3" y="connsiteY3"/>
                </a:cxn>
              </a:cxnLst>
              <a:rect l="l" t="t" r="r" b="b"/>
              <a:pathLst>
                <a:path w="2956663" h="274320">
                  <a:moveTo>
                    <a:pt x="0" y="0"/>
                  </a:moveTo>
                  <a:lnTo>
                    <a:pt x="2956663" y="0"/>
                  </a:lnTo>
                  <a:lnTo>
                    <a:pt x="2956663" y="274320"/>
                  </a:lnTo>
                  <a:lnTo>
                    <a:pt x="422704" y="274320"/>
                  </a:lnTo>
                  <a:close/>
                </a:path>
              </a:pathLst>
            </a:cu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Internal text">
              <a:extLst>
                <a:ext uri="{FF2B5EF4-FFF2-40B4-BE49-F238E27FC236}">
                  <a16:creationId xmlns:a16="http://schemas.microsoft.com/office/drawing/2014/main" id="{02D08022-800A-4D01-BC92-14C40E6583A2}"/>
                </a:ext>
              </a:extLst>
            </p:cNvPr>
            <p:cNvSpPr txBox="1">
              <a:spLocks/>
            </p:cNvSpPr>
            <p:nvPr/>
          </p:nvSpPr>
          <p:spPr>
            <a:xfrm>
              <a:off x="6217642" y="32109"/>
              <a:ext cx="2407772" cy="287304"/>
            </a:xfrm>
            <a:prstGeom prst="rect">
              <a:avLst/>
            </a:prstGeom>
          </p:spPr>
          <p:txBody>
            <a:bodyPr/>
            <a:lstStyle>
              <a:lvl1pPr marL="0" indent="0" algn="l" rtl="0" eaLnBrk="1" fontAlgn="base" hangingPunct="1">
                <a:lnSpc>
                  <a:spcPct val="120000"/>
                </a:lnSpc>
                <a:spcBef>
                  <a:spcPts val="500"/>
                </a:spcBef>
                <a:spcAft>
                  <a:spcPct val="0"/>
                </a:spcAft>
                <a:buClr>
                  <a:schemeClr val="accent1"/>
                </a:buClr>
                <a:buSzPct val="100000"/>
                <a:buFont typeface="Wingdings 2" pitchFamily="18" charset="2"/>
                <a:buNone/>
                <a:defRPr sz="1050" kern="1200" baseline="0">
                  <a:solidFill>
                    <a:schemeClr val="accent1"/>
                  </a:solidFill>
                  <a:latin typeface="Gotham Medium" pitchFamily="50" charset="0"/>
                  <a:ea typeface="+mn-ea"/>
                  <a:cs typeface="Gotham Medium" pitchFamily="50" charset="0"/>
                </a:defRPr>
              </a:lvl1pPr>
              <a:lvl2pPr marL="457200" indent="-228600" algn="l" rtl="0" eaLnBrk="1" fontAlgn="base" hangingPunct="1">
                <a:lnSpc>
                  <a:spcPct val="120000"/>
                </a:lnSpc>
                <a:spcBef>
                  <a:spcPts val="20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2pPr>
              <a:lvl3pPr marL="6858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3pPr>
              <a:lvl4pPr marL="914400" indent="-228600" algn="l" rtl="0" eaLnBrk="1" fontAlgn="base" hangingPunct="1">
                <a:lnSpc>
                  <a:spcPct val="120000"/>
                </a:lnSpc>
                <a:spcBef>
                  <a:spcPts val="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4pPr>
              <a:lvl5pPr marL="1143000" indent="-228600"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a:lstStyle>
            <a:p>
              <a:pPr algn="r"/>
              <a:r>
                <a:rPr lang="en-US" sz="650">
                  <a:solidFill>
                    <a:schemeClr val="bg1"/>
                  </a:solidFill>
                </a:rPr>
                <a:t>INTERNAL</a:t>
              </a:r>
              <a:endParaRPr lang="nb-NO" sz="650">
                <a:solidFill>
                  <a:schemeClr val="bg1"/>
                </a:solidFill>
              </a:endParaRPr>
            </a:p>
          </p:txBody>
        </p:sp>
      </p:grpSp>
    </p:spTree>
    <p:extLst>
      <p:ext uri="{BB962C8B-B14F-4D97-AF65-F5344CB8AC3E}">
        <p14:creationId xmlns:p14="http://schemas.microsoft.com/office/powerpoint/2010/main" val="1571564425"/>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6" r:id="rId3"/>
    <p:sldLayoutId id="2147483764" r:id="rId4"/>
    <p:sldLayoutId id="2147483765"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 id="2147483781" r:id="rId20"/>
    <p:sldLayoutId id="2147483782" r:id="rId21"/>
    <p:sldLayoutId id="2147483783" r:id="rId22"/>
    <p:sldLayoutId id="2147483784" r:id="rId23"/>
    <p:sldLayoutId id="2147483785" r:id="rId24"/>
    <p:sldLayoutId id="2147483787" r:id="rId25"/>
    <p:sldLayoutId id="2147483786" r:id="rId26"/>
    <p:sldLayoutId id="2147483788" r:id="rId27"/>
    <p:sldLayoutId id="2147483789" r:id="rId28"/>
    <p:sldLayoutId id="2147483790" r:id="rId29"/>
    <p:sldLayoutId id="2147483792" r:id="rId30"/>
    <p:sldLayoutId id="2147483791" r:id="rId31"/>
  </p:sldLayoutIdLst>
  <p:hf hdr="0" ftr="0" dt="0"/>
  <p:txStyles>
    <p:titleStyle>
      <a:lvl1pPr algn="l" rtl="0" eaLnBrk="1" fontAlgn="base" hangingPunct="1">
        <a:lnSpc>
          <a:spcPts val="3500"/>
        </a:lnSpc>
        <a:spcBef>
          <a:spcPct val="0"/>
        </a:spcBef>
        <a:spcAft>
          <a:spcPct val="0"/>
        </a:spcAft>
        <a:defRPr sz="2800" kern="1200">
          <a:solidFill>
            <a:schemeClr val="accent1"/>
          </a:solidFill>
          <a:latin typeface="Gotham Extra Light" pitchFamily="50" charset="0"/>
          <a:ea typeface="+mj-ea"/>
          <a:cs typeface="Gotham Extra Light" pitchFamily="50" charset="0"/>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178" algn="l" rtl="0" eaLnBrk="1" fontAlgn="base" hangingPunct="1">
        <a:spcBef>
          <a:spcPct val="0"/>
        </a:spcBef>
        <a:spcAft>
          <a:spcPct val="0"/>
        </a:spcAft>
        <a:defRPr sz="3200">
          <a:solidFill>
            <a:schemeClr val="accent1"/>
          </a:solidFill>
          <a:latin typeface="Arial" charset="0"/>
        </a:defRPr>
      </a:lvl6pPr>
      <a:lvl7pPr marL="914354" algn="l" rtl="0" eaLnBrk="1" fontAlgn="base" hangingPunct="1">
        <a:spcBef>
          <a:spcPct val="0"/>
        </a:spcBef>
        <a:spcAft>
          <a:spcPct val="0"/>
        </a:spcAft>
        <a:defRPr sz="3200">
          <a:solidFill>
            <a:schemeClr val="accent1"/>
          </a:solidFill>
          <a:latin typeface="Arial" charset="0"/>
        </a:defRPr>
      </a:lvl7pPr>
      <a:lvl8pPr marL="1371532" algn="l" rtl="0" eaLnBrk="1" fontAlgn="base" hangingPunct="1">
        <a:spcBef>
          <a:spcPct val="0"/>
        </a:spcBef>
        <a:spcAft>
          <a:spcPct val="0"/>
        </a:spcAft>
        <a:defRPr sz="3200">
          <a:solidFill>
            <a:schemeClr val="accent1"/>
          </a:solidFill>
          <a:latin typeface="Arial" charset="0"/>
        </a:defRPr>
      </a:lvl8pPr>
      <a:lvl9pPr marL="1828709" algn="l" rtl="0" eaLnBrk="1" fontAlgn="base" hangingPunct="1">
        <a:spcBef>
          <a:spcPct val="0"/>
        </a:spcBef>
        <a:spcAft>
          <a:spcPct val="0"/>
        </a:spcAft>
        <a:defRPr sz="3200">
          <a:solidFill>
            <a:schemeClr val="accent1"/>
          </a:solidFill>
          <a:latin typeface="Arial" charset="0"/>
        </a:defRPr>
      </a:lvl9pPr>
    </p:titleStyle>
    <p:bodyStyle>
      <a:lvl1pPr marL="233989" indent="-233989" algn="l" rtl="0" eaLnBrk="1" fontAlgn="base" hangingPunct="1">
        <a:lnSpc>
          <a:spcPct val="130000"/>
        </a:lnSpc>
        <a:spcBef>
          <a:spcPts val="400"/>
        </a:spcBef>
        <a:spcAft>
          <a:spcPts val="0"/>
        </a:spcAft>
        <a:buClr>
          <a:schemeClr val="accent1"/>
        </a:buClr>
        <a:buSzPct val="100000"/>
        <a:buFont typeface="Wingdings" panose="05000000000000000000" pitchFamily="2" charset="2"/>
        <a:buChar char="§"/>
        <a:defRPr sz="1600" kern="1200">
          <a:solidFill>
            <a:schemeClr val="tx1"/>
          </a:solidFill>
          <a:latin typeface="Gotham Light" pitchFamily="50" charset="0"/>
          <a:ea typeface="+mn-ea"/>
          <a:cs typeface="Gotham Light" pitchFamily="50" charset="0"/>
        </a:defRPr>
      </a:lvl1pPr>
      <a:lvl2pPr marL="377981" indent="-233989" algn="l" rtl="0" eaLnBrk="1" fontAlgn="base" hangingPunct="1">
        <a:lnSpc>
          <a:spcPct val="130000"/>
        </a:lnSpc>
        <a:spcBef>
          <a:spcPts val="200"/>
        </a:spcBef>
        <a:spcAft>
          <a:spcPts val="200"/>
        </a:spcAft>
        <a:buClr>
          <a:schemeClr val="accent1"/>
        </a:buClr>
        <a:buSzPct val="85000"/>
        <a:buFont typeface="Wingdings" panose="05000000000000000000" pitchFamily="2" charset="2"/>
        <a:buChar char="§"/>
        <a:defRPr sz="1400" kern="1200">
          <a:solidFill>
            <a:schemeClr val="tx1"/>
          </a:solidFill>
          <a:latin typeface="Gotham Light" pitchFamily="50" charset="0"/>
          <a:ea typeface="+mn-ea"/>
          <a:cs typeface="Gotham Light" pitchFamily="50" charset="0"/>
        </a:defRPr>
      </a:lvl2pPr>
      <a:lvl3pPr marL="611970" indent="-179992" algn="l" rtl="0" eaLnBrk="1" fontAlgn="base" hangingPunct="1">
        <a:lnSpc>
          <a:spcPct val="120000"/>
        </a:lnSpc>
        <a:spcBef>
          <a:spcPts val="200"/>
        </a:spcBef>
        <a:spcAft>
          <a:spcPts val="200"/>
        </a:spcAft>
        <a:buClr>
          <a:schemeClr val="accent3"/>
        </a:buClr>
        <a:buSzPct val="85000"/>
        <a:buFontTx/>
        <a:buBlip>
          <a:blip r:embed="rId33"/>
        </a:buBlip>
        <a:defRPr sz="1000" i="0" kern="1200">
          <a:solidFill>
            <a:schemeClr val="tx2"/>
          </a:solidFill>
          <a:latin typeface="Gotham Book" pitchFamily="50" charset="0"/>
          <a:ea typeface="+mn-ea"/>
          <a:cs typeface="Gotham Book" pitchFamily="50" charset="0"/>
        </a:defRPr>
      </a:lvl3pPr>
      <a:lvl4pPr marL="914354" indent="-228589" algn="l" rtl="0" eaLnBrk="1" fontAlgn="base" hangingPunct="1">
        <a:lnSpc>
          <a:spcPct val="120000"/>
        </a:lnSpc>
        <a:spcBef>
          <a:spcPts val="0"/>
        </a:spcBef>
        <a:spcAft>
          <a:spcPct val="0"/>
        </a:spcAft>
        <a:buClr>
          <a:srgbClr val="0E4367"/>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4pPr>
      <a:lvl5pPr marL="1142942" indent="-228589" algn="l" rtl="0" eaLnBrk="1" fontAlgn="base" hangingPunct="1">
        <a:lnSpc>
          <a:spcPct val="120000"/>
        </a:lnSpc>
        <a:spcBef>
          <a:spcPts val="0"/>
        </a:spcBef>
        <a:spcAft>
          <a:spcPct val="0"/>
        </a:spcAft>
        <a:buClr>
          <a:schemeClr val="accent1"/>
        </a:buClr>
        <a:buSzPct val="100000"/>
        <a:buFont typeface="Wingdings 2" pitchFamily="18" charset="2"/>
        <a:buChar char="¡"/>
        <a:defRPr sz="1600" kern="1200">
          <a:solidFill>
            <a:schemeClr val="tx2"/>
          </a:solidFill>
          <a:latin typeface="Gotham Book" pitchFamily="50" charset="0"/>
          <a:ea typeface="+mn-ea"/>
          <a:cs typeface="Gotham Book" pitchFamily="50" charset="0"/>
        </a:defRPr>
      </a:lvl5pPr>
      <a:lvl6pPr marL="1377882" indent="-228589" algn="l" defTabSz="914354"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295" indent="-228589" algn="l" defTabSz="914354"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297" indent="-228589" algn="l" defTabSz="914354"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298" indent="-228589" algn="l" defTabSz="914354"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5">
          <p15:clr>
            <a:srgbClr val="9FCC3B"/>
          </p15:clr>
        </p15:guide>
        <p15:guide id="2" orient="horz" pos="612">
          <p15:clr>
            <a:srgbClr val="F26B43"/>
          </p15:clr>
        </p15:guide>
        <p15:guide id="3" orient="horz" pos="876">
          <p15:clr>
            <a:srgbClr val="F26B43"/>
          </p15:clr>
        </p15:guide>
        <p15:guide id="4" orient="horz" pos="2964">
          <p15:clr>
            <a:srgbClr val="9FCC3B"/>
          </p15:clr>
        </p15:guide>
        <p15:guide id="5" pos="5375">
          <p15:clr>
            <a:srgbClr val="9FCC3B"/>
          </p15:clr>
        </p15:guide>
        <p15:guide id="6" orient="horz" pos="7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156330" y="1276527"/>
            <a:ext cx="6532880" cy="1797233"/>
          </a:xfrm>
        </p:spPr>
        <p:txBody>
          <a:bodyPr/>
          <a:lstStyle/>
          <a:p>
            <a:r>
              <a:rPr lang="en-US" sz="4050" dirty="0"/>
              <a:t>On open issues: Enhanced support of reduced capability NR devices</a:t>
            </a:r>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3074029" y="3511530"/>
            <a:ext cx="2697480" cy="387112"/>
          </a:xfrm>
        </p:spPr>
        <p:txBody>
          <a:bodyPr/>
          <a:lstStyle/>
          <a:p>
            <a:r>
              <a:rPr lang="en-US"/>
              <a:t>Nordic Semiconductor ASA</a:t>
            </a:r>
          </a:p>
        </p:txBody>
      </p:sp>
      <p:sp>
        <p:nvSpPr>
          <p:cNvPr id="4" name="Google Shape;87;p13">
            <a:extLst>
              <a:ext uri="{FF2B5EF4-FFF2-40B4-BE49-F238E27FC236}">
                <a16:creationId xmlns:a16="http://schemas.microsoft.com/office/drawing/2014/main" id="{2375DAB2-590C-4938-8058-2B80E2AC3929}"/>
              </a:ext>
            </a:extLst>
          </p:cNvPr>
          <p:cNvSpPr/>
          <p:nvPr/>
        </p:nvSpPr>
        <p:spPr>
          <a:xfrm>
            <a:off x="63500" y="344611"/>
            <a:ext cx="4572000" cy="900247"/>
          </a:xfrm>
          <a:prstGeom prst="rect">
            <a:avLst/>
          </a:prstGeom>
          <a:noFill/>
          <a:ln>
            <a:noFill/>
          </a:ln>
        </p:spPr>
        <p:txBody>
          <a:bodyPr spcFirstLastPara="1" wrap="square" lIns="68569" tIns="34275" rIns="68569"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350" dirty="0">
                <a:solidFill>
                  <a:schemeClr val="tx1"/>
                </a:solidFill>
                <a:latin typeface="Calibri"/>
                <a:ea typeface="Calibri"/>
                <a:cs typeface="Calibri"/>
                <a:sym typeface="Calibri"/>
              </a:rPr>
              <a:t>3GPP TSG RAN meeting #98e</a:t>
            </a:r>
            <a:endParaRPr lang="en-US" sz="1050" dirty="0">
              <a:solidFill>
                <a:schemeClr val="tx1"/>
              </a:solidFill>
            </a:endParaRPr>
          </a:p>
          <a:p>
            <a:r>
              <a:rPr lang="en-US" sz="1350" dirty="0">
                <a:solidFill>
                  <a:schemeClr val="tx1"/>
                </a:solidFill>
                <a:latin typeface="Calibri"/>
                <a:ea typeface="Calibri"/>
                <a:cs typeface="Calibri"/>
                <a:sym typeface="Calibri"/>
              </a:rPr>
              <a:t>Electronic Meeting</a:t>
            </a:r>
            <a:endParaRPr lang="en-US" sz="1050" dirty="0">
              <a:solidFill>
                <a:schemeClr val="tx1"/>
              </a:solidFill>
            </a:endParaRPr>
          </a:p>
          <a:p>
            <a:pPr lvl="0"/>
            <a:r>
              <a:rPr lang="en-US" sz="1350" dirty="0">
                <a:solidFill>
                  <a:schemeClr val="tx1"/>
                </a:solidFill>
                <a:latin typeface="Calibri"/>
                <a:ea typeface="Calibri"/>
                <a:cs typeface="Calibri"/>
                <a:sym typeface="Calibri"/>
              </a:rPr>
              <a:t>December 12 - 16, 2022</a:t>
            </a:r>
            <a:br>
              <a:rPr lang="en-US" sz="1350" dirty="0">
                <a:solidFill>
                  <a:schemeClr val="tx1"/>
                </a:solidFill>
                <a:latin typeface="Calibri"/>
                <a:ea typeface="Calibri"/>
                <a:cs typeface="Calibri"/>
                <a:sym typeface="Calibri"/>
              </a:rPr>
            </a:br>
            <a:r>
              <a:rPr lang="en-US" sz="1350" dirty="0">
                <a:solidFill>
                  <a:schemeClr val="tx1"/>
                </a:solidFill>
                <a:latin typeface="Calibri"/>
                <a:ea typeface="Calibri"/>
                <a:cs typeface="Calibri"/>
                <a:sym typeface="Calibri"/>
              </a:rPr>
              <a:t>Agenda Item: 9.3.1.7</a:t>
            </a: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7880032" y="544259"/>
            <a:ext cx="1138031" cy="18886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sz="1600" b="1" i="0">
                <a:solidFill>
                  <a:srgbClr val="808080"/>
                </a:solidFill>
                <a:effectLst/>
                <a:latin typeface="Arial" panose="020B0604020202020204" pitchFamily="34" charset="0"/>
              </a:rPr>
              <a:t>RP-222964</a:t>
            </a:r>
            <a:endParaRPr lang="en-US" sz="1600" b="1" i="0" dirty="0">
              <a:solidFill>
                <a:srgbClr val="808080"/>
              </a:solidFill>
              <a:effectLst/>
              <a:latin typeface="Arial" panose="020B0604020202020204" pitchFamily="34" charset="0"/>
            </a:endParaRPr>
          </a:p>
        </p:txBody>
      </p:sp>
    </p:spTree>
    <p:extLst>
      <p:ext uri="{BB962C8B-B14F-4D97-AF65-F5344CB8AC3E}">
        <p14:creationId xmlns:p14="http://schemas.microsoft.com/office/powerpoint/2010/main" val="1218855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2B2841C-0E7D-6B1A-2242-8943A8A3243C}"/>
              </a:ext>
            </a:extLst>
          </p:cNvPr>
          <p:cNvSpPr>
            <a:spLocks noGrp="1"/>
          </p:cNvSpPr>
          <p:nvPr>
            <p:ph type="sldNum" sz="quarter" idx="13"/>
          </p:nvPr>
        </p:nvSpPr>
        <p:spPr/>
        <p:txBody>
          <a:bodyPr/>
          <a:lstStyle/>
          <a:p>
            <a:fld id="{206E8520-2104-4AD5-8681-84E58E925990}" type="slidenum">
              <a:rPr lang="en-US" smtClean="0"/>
              <a:pPr/>
              <a:t>2</a:t>
            </a:fld>
            <a:endParaRPr lang="en-US"/>
          </a:p>
        </p:txBody>
      </p:sp>
      <p:sp>
        <p:nvSpPr>
          <p:cNvPr id="7" name="TextBox 6">
            <a:extLst>
              <a:ext uri="{FF2B5EF4-FFF2-40B4-BE49-F238E27FC236}">
                <a16:creationId xmlns:a16="http://schemas.microsoft.com/office/drawing/2014/main" id="{5D09F00A-A7E4-564D-E8B6-BDC7D53DF50C}"/>
              </a:ext>
            </a:extLst>
          </p:cNvPr>
          <p:cNvSpPr txBox="1"/>
          <p:nvPr/>
        </p:nvSpPr>
        <p:spPr bwMode="auto">
          <a:xfrm>
            <a:off x="1028699" y="2928422"/>
            <a:ext cx="6373907" cy="2023588"/>
          </a:xfrm>
          <a:prstGeom prst="rect">
            <a:avLst/>
          </a:prstGeom>
          <a:solidFill>
            <a:schemeClr val="accent3">
              <a:lumMod val="75000"/>
            </a:schemeClr>
          </a:solidFill>
          <a:ln w="9525">
            <a:noFill/>
            <a:miter lim="800000"/>
            <a:headEnd/>
            <a:tailEnd/>
          </a:ln>
        </p:spPr>
        <p:txBody>
          <a:bodyPr vert="horz" wrap="none" lIns="91440" tIns="45720" rIns="91440" bIns="45720" numCol="1" rtlCol="0" anchor="t" anchorCtr="0" compatLnSpc="1">
            <a:prstTxWarp prst="textNoShape">
              <a:avLst/>
            </a:prstTxWarp>
            <a:noAutofit/>
          </a:bodyPr>
          <a:lstStyle/>
          <a:p>
            <a:pPr algn="l">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Outline of contribution</a:t>
            </a:r>
          </a:p>
          <a:p>
            <a:pPr marL="285750" indent="-285750" algn="l">
              <a:lnSpc>
                <a:spcPct val="130000"/>
              </a:lnSpc>
              <a:spcBef>
                <a:spcPts val="400"/>
              </a:spcBef>
              <a:spcAft>
                <a:spcPts val="0"/>
              </a:spcAft>
              <a:buClr>
                <a:srgbClr val="00A9CE"/>
              </a:buClr>
              <a:buSzPct val="100000"/>
              <a:buFont typeface="Arial" panose="020B0604020202020204" pitchFamily="34" charset="0"/>
              <a:buChar char="•"/>
            </a:pPr>
            <a:r>
              <a:rPr lang="en-US" sz="1600" dirty="0">
                <a:solidFill>
                  <a:schemeClr val="bg1"/>
                </a:solidFill>
                <a:latin typeface="Gotham Light" pitchFamily="50" charset="0"/>
                <a:cs typeface="Gotham Light" pitchFamily="50" charset="0"/>
              </a:rPr>
              <a:t>Support of R17 RedCap UE with Peak throughput reduction in R18</a:t>
            </a:r>
          </a:p>
          <a:p>
            <a:pPr marL="285750" indent="-285750">
              <a:lnSpc>
                <a:spcPct val="130000"/>
              </a:lnSpc>
              <a:spcBef>
                <a:spcPts val="400"/>
              </a:spcBef>
              <a:spcAft>
                <a:spcPts val="0"/>
              </a:spcAft>
              <a:buClr>
                <a:srgbClr val="00A9CE"/>
              </a:buClr>
              <a:buSzPct val="100000"/>
              <a:buFont typeface="Arial" panose="020B0604020202020204" pitchFamily="34" charset="0"/>
              <a:buChar char="•"/>
            </a:pPr>
            <a:r>
              <a:rPr lang="en-US" sz="1600" dirty="0">
                <a:solidFill>
                  <a:schemeClr val="bg1"/>
                </a:solidFill>
                <a:latin typeface="Gotham Light" pitchFamily="50" charset="0"/>
                <a:cs typeface="Gotham Light" pitchFamily="50" charset="0"/>
              </a:rPr>
              <a:t>Peak throughput target for  R18 UE</a:t>
            </a:r>
          </a:p>
          <a:p>
            <a:pPr marL="285750" indent="-285750" algn="l">
              <a:lnSpc>
                <a:spcPct val="130000"/>
              </a:lnSpc>
              <a:spcBef>
                <a:spcPts val="400"/>
              </a:spcBef>
              <a:spcAft>
                <a:spcPts val="0"/>
              </a:spcAft>
              <a:buClr>
                <a:srgbClr val="00A9CE"/>
              </a:buClr>
              <a:buSzPct val="100000"/>
              <a:buFont typeface="Arial" panose="020B0604020202020204" pitchFamily="34" charset="0"/>
              <a:buChar char="•"/>
            </a:pPr>
            <a:r>
              <a:rPr lang="en-US" sz="1600" dirty="0">
                <a:solidFill>
                  <a:schemeClr val="bg1"/>
                </a:solidFill>
                <a:latin typeface="Gotham Light" pitchFamily="50" charset="0"/>
                <a:cs typeface="Gotham Light" pitchFamily="50" charset="0"/>
              </a:rPr>
              <a:t>Separate Early identification</a:t>
            </a:r>
          </a:p>
          <a:p>
            <a:pPr marL="285750" indent="-285750" algn="l">
              <a:lnSpc>
                <a:spcPct val="130000"/>
              </a:lnSpc>
              <a:spcBef>
                <a:spcPts val="400"/>
              </a:spcBef>
              <a:spcAft>
                <a:spcPts val="0"/>
              </a:spcAft>
              <a:buClr>
                <a:srgbClr val="00A9CE"/>
              </a:buClr>
              <a:buSzPct val="100000"/>
              <a:buFont typeface="Arial" panose="020B0604020202020204" pitchFamily="34" charset="0"/>
              <a:buChar char="•"/>
            </a:pPr>
            <a:r>
              <a:rPr lang="en-US" sz="1600" dirty="0">
                <a:solidFill>
                  <a:schemeClr val="bg1"/>
                </a:solidFill>
                <a:latin typeface="Gotham Light" pitchFamily="50" charset="0"/>
                <a:cs typeface="Gotham Light" pitchFamily="50" charset="0"/>
              </a:rPr>
              <a:t>Connectivity restrictions</a:t>
            </a:r>
          </a:p>
        </p:txBody>
      </p:sp>
      <p:sp>
        <p:nvSpPr>
          <p:cNvPr id="3" name="TextBox 2">
            <a:extLst>
              <a:ext uri="{FF2B5EF4-FFF2-40B4-BE49-F238E27FC236}">
                <a16:creationId xmlns:a16="http://schemas.microsoft.com/office/drawing/2014/main" id="{C522B3B9-E2B1-5B4C-7974-7B0E67854559}"/>
              </a:ext>
            </a:extLst>
          </p:cNvPr>
          <p:cNvSpPr txBox="1"/>
          <p:nvPr/>
        </p:nvSpPr>
        <p:spPr bwMode="auto">
          <a:xfrm>
            <a:off x="1028700" y="1095610"/>
            <a:ext cx="4572000" cy="1581523"/>
          </a:xfrm>
          <a:prstGeom prst="rect">
            <a:avLst/>
          </a:prstGeom>
          <a:noFill/>
          <a:ln w="9525">
            <a:solidFill>
              <a:schemeClr val="bg2">
                <a:lumMod val="10000"/>
              </a:schemeClr>
            </a:solidFill>
            <a:miter lim="800000"/>
            <a:headEnd/>
            <a:tailEnd/>
          </a:ln>
        </p:spPr>
        <p:txBody>
          <a:bodyPr wrap="square">
            <a:spAutoFit/>
          </a:bodyPr>
          <a:lstStyle/>
          <a:p>
            <a:pPr marL="360680" indent="-180340">
              <a:lnSpc>
                <a:spcPct val="107000"/>
              </a:lnSpc>
              <a:spcAft>
                <a:spcPts val="800"/>
              </a:spcAft>
            </a:pPr>
            <a:r>
              <a:rPr lang="en-US" sz="11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RAN #97-e agreement</a:t>
            </a:r>
          </a:p>
          <a:p>
            <a:pPr marL="360680" indent="-180340">
              <a:lnSpc>
                <a:spcPct val="107000"/>
              </a:lnSpc>
              <a:spcAft>
                <a:spcPts val="800"/>
              </a:spcAft>
            </a:pPr>
            <a:r>
              <a:rPr lang="en-US" sz="1100" dirty="0">
                <a:effectLst/>
                <a:latin typeface="Calibri" panose="020F0502020204030204" pitchFamily="34" charset="0"/>
                <a:ea typeface="Calibri" panose="020F0502020204030204" pitchFamily="34" charset="0"/>
                <a:cs typeface="Arial" panose="020B0604020202020204" pitchFamily="34" charset="0"/>
              </a:rPr>
              <a:t>Check in RAN#98-e regarding:</a:t>
            </a:r>
            <a:endParaRPr lang="fi-FI"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Arial" panose="020B0604020202020204" pitchFamily="34" charset="0"/>
              </a:rPr>
              <a:t>Whether UE peak data rate reduction for UE is limited only with UE BB bandwidth reduction or standalone</a:t>
            </a:r>
            <a:endParaRPr lang="fi-FI"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Arial" panose="020B0604020202020204" pitchFamily="34" charset="0"/>
              </a:rPr>
              <a:t>Whether or not/how a separate early indication can be supported</a:t>
            </a:r>
            <a:endParaRPr lang="fi-FI"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Arial" panose="020B0604020202020204" pitchFamily="34" charset="0"/>
              </a:rPr>
              <a:t>Other restrictions of the WI (e.g., connectivity restrictions, band, etc.)</a:t>
            </a:r>
            <a:endParaRPr lang="fi-FI"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67501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C081B5-6B01-11D3-B911-7BF71718C350}"/>
              </a:ext>
            </a:extLst>
          </p:cNvPr>
          <p:cNvSpPr>
            <a:spLocks noGrp="1"/>
          </p:cNvSpPr>
          <p:nvPr>
            <p:ph sz="quarter" idx="13"/>
          </p:nvPr>
        </p:nvSpPr>
        <p:spPr>
          <a:xfrm>
            <a:off x="65370" y="1026683"/>
            <a:ext cx="4083049" cy="3460250"/>
          </a:xfrm>
          <a:solidFill>
            <a:schemeClr val="accent1">
              <a:lumMod val="75000"/>
            </a:schemeClr>
          </a:solidFill>
        </p:spPr>
        <p:txBody>
          <a:bodyPr/>
          <a:lstStyle/>
          <a:p>
            <a:r>
              <a:rPr lang="en-US" sz="1400" dirty="0">
                <a:solidFill>
                  <a:schemeClr val="bg1"/>
                </a:solidFill>
              </a:rPr>
              <a:t>RAN1 agreements for R18 Redcap UEs are the following:</a:t>
            </a:r>
          </a:p>
          <a:p>
            <a:pPr lvl="1"/>
            <a:r>
              <a:rPr lang="en-US" sz="1200" dirty="0">
                <a:solidFill>
                  <a:schemeClr val="bg1"/>
                </a:solidFill>
              </a:rPr>
              <a:t>UL follows BW3, </a:t>
            </a:r>
            <a:r>
              <a:rPr lang="en-US" sz="1200" dirty="0" err="1">
                <a:solidFill>
                  <a:schemeClr val="bg1"/>
                </a:solidFill>
              </a:rPr>
              <a:t>i.e</a:t>
            </a:r>
            <a:r>
              <a:rPr lang="en-US" sz="1200" dirty="0">
                <a:solidFill>
                  <a:schemeClr val="bg1"/>
                </a:solidFill>
              </a:rPr>
              <a:t> transmission is confined within 5MHz</a:t>
            </a:r>
          </a:p>
          <a:p>
            <a:pPr lvl="1"/>
            <a:r>
              <a:rPr lang="en-US" sz="1200" dirty="0">
                <a:solidFill>
                  <a:schemeClr val="bg1"/>
                </a:solidFill>
              </a:rPr>
              <a:t>DL broadcast follows R17 UE behavior </a:t>
            </a:r>
          </a:p>
          <a:p>
            <a:pPr lvl="1"/>
            <a:r>
              <a:rPr lang="en-US" sz="1200" dirty="0">
                <a:solidFill>
                  <a:schemeClr val="bg1"/>
                </a:solidFill>
              </a:rPr>
              <a:t>DL unicast  follows PR3, i.e. number of PRBs that gNB can schedule within 20MHz is restricted from 106/51 to 25/11</a:t>
            </a:r>
          </a:p>
          <a:p>
            <a:pPr marL="143992" lvl="1" indent="0">
              <a:buNone/>
            </a:pPr>
            <a:r>
              <a:rPr lang="en-US" sz="1200" b="1" i="1" dirty="0">
                <a:solidFill>
                  <a:schemeClr val="bg1"/>
                </a:solidFill>
              </a:rPr>
              <a:t>Observation-1: </a:t>
            </a:r>
            <a:r>
              <a:rPr lang="en-US" sz="1200" i="1" dirty="0">
                <a:solidFill>
                  <a:schemeClr val="bg1"/>
                </a:solidFill>
              </a:rPr>
              <a:t>RAN1 design based on PR1+PR3+BW3 allows for 10% complexity reduction from R17 to R18 RedCap UE</a:t>
            </a:r>
          </a:p>
          <a:p>
            <a:pPr marL="143992" lvl="1" indent="0">
              <a:buNone/>
            </a:pPr>
            <a:r>
              <a:rPr lang="en-US" sz="1200" b="1" i="1" dirty="0">
                <a:solidFill>
                  <a:schemeClr val="bg1"/>
                </a:solidFill>
              </a:rPr>
              <a:t>Observation-2: </a:t>
            </a:r>
            <a:r>
              <a:rPr lang="en-US" sz="1200" i="1" dirty="0">
                <a:solidFill>
                  <a:schemeClr val="bg1"/>
                </a:solidFill>
              </a:rPr>
              <a:t>Based on existing agreements, no additional capability is required to support PR1+PR3+BW3 at the UE side.</a:t>
            </a:r>
          </a:p>
          <a:p>
            <a:pPr lvl="1"/>
            <a:endParaRPr lang="fi-FI" dirty="0">
              <a:solidFill>
                <a:schemeClr val="bg1"/>
              </a:solidFill>
            </a:endParaRPr>
          </a:p>
        </p:txBody>
      </p:sp>
      <p:sp>
        <p:nvSpPr>
          <p:cNvPr id="2" name="Title 1">
            <a:extLst>
              <a:ext uri="{FF2B5EF4-FFF2-40B4-BE49-F238E27FC236}">
                <a16:creationId xmlns:a16="http://schemas.microsoft.com/office/drawing/2014/main" id="{51FDE6EF-1B06-A667-54C6-2A63BEB861B6}"/>
              </a:ext>
            </a:extLst>
          </p:cNvPr>
          <p:cNvSpPr>
            <a:spLocks noGrp="1"/>
          </p:cNvSpPr>
          <p:nvPr>
            <p:ph type="title"/>
          </p:nvPr>
        </p:nvSpPr>
        <p:spPr/>
        <p:txBody>
          <a:bodyPr/>
          <a:lstStyle/>
          <a:p>
            <a:r>
              <a:rPr lang="en-US" sz="2800" dirty="0">
                <a:solidFill>
                  <a:srgbClr val="333F48"/>
                </a:solidFill>
                <a:latin typeface="Gotham Light" pitchFamily="50" charset="0"/>
                <a:cs typeface="Gotham Light" pitchFamily="50" charset="0"/>
              </a:rPr>
              <a:t>Support of R17 RedCap UE with Peak reduction</a:t>
            </a:r>
            <a:br>
              <a:rPr lang="en-US" sz="2800" dirty="0">
                <a:solidFill>
                  <a:srgbClr val="333F48"/>
                </a:solidFill>
                <a:latin typeface="Gotham Light" pitchFamily="50" charset="0"/>
                <a:cs typeface="Gotham Light" pitchFamily="50" charset="0"/>
              </a:rPr>
            </a:br>
            <a:endParaRPr lang="fi-FI" dirty="0"/>
          </a:p>
        </p:txBody>
      </p:sp>
      <p:sp>
        <p:nvSpPr>
          <p:cNvPr id="6" name="Slide Number Placeholder 5">
            <a:extLst>
              <a:ext uri="{FF2B5EF4-FFF2-40B4-BE49-F238E27FC236}">
                <a16:creationId xmlns:a16="http://schemas.microsoft.com/office/drawing/2014/main" id="{A2B2841C-0E7D-6B1A-2242-8943A8A3243C}"/>
              </a:ext>
            </a:extLst>
          </p:cNvPr>
          <p:cNvSpPr>
            <a:spLocks noGrp="1"/>
          </p:cNvSpPr>
          <p:nvPr>
            <p:ph type="sldNum" sz="quarter" idx="14"/>
          </p:nvPr>
        </p:nvSpPr>
        <p:spPr/>
        <p:txBody>
          <a:bodyPr/>
          <a:lstStyle/>
          <a:p>
            <a:fld id="{206E8520-2104-4AD5-8681-84E58E925990}" type="slidenum">
              <a:rPr lang="en-US" smtClean="0"/>
              <a:pPr/>
              <a:t>3</a:t>
            </a:fld>
            <a:endParaRPr lang="en-US"/>
          </a:p>
        </p:txBody>
      </p:sp>
      <p:sp>
        <p:nvSpPr>
          <p:cNvPr id="4" name="TextBox 3">
            <a:extLst>
              <a:ext uri="{FF2B5EF4-FFF2-40B4-BE49-F238E27FC236}">
                <a16:creationId xmlns:a16="http://schemas.microsoft.com/office/drawing/2014/main" id="{7352CBBC-3124-F983-CB6E-0DB4CB4F11E5}"/>
              </a:ext>
            </a:extLst>
          </p:cNvPr>
          <p:cNvSpPr txBox="1"/>
          <p:nvPr/>
        </p:nvSpPr>
        <p:spPr bwMode="auto">
          <a:xfrm>
            <a:off x="65370" y="4565749"/>
            <a:ext cx="7207250" cy="438149"/>
          </a:xfrm>
          <a:prstGeom prst="rect">
            <a:avLst/>
          </a:prstGeom>
          <a:solidFill>
            <a:schemeClr val="accent3">
              <a:lumMod val="60000"/>
              <a:lumOff val="40000"/>
            </a:schemeClr>
          </a:solidFill>
          <a:ln w="9525">
            <a:noFill/>
            <a:miter lim="800000"/>
            <a:headEnd/>
            <a:tailEnd/>
          </a:ln>
        </p:spPr>
        <p:txBody>
          <a:bodyPr vert="horz" wrap="none" lIns="91440" tIns="45720" rIns="91440" bIns="45720" numCol="1" rtlCol="0" anchor="t" anchorCtr="0" compatLnSpc="1">
            <a:prstTxWarp prst="textNoShape">
              <a:avLst/>
            </a:prstTxWarp>
            <a:noAutofit/>
          </a:bodyPr>
          <a:lstStyle/>
          <a:p>
            <a:pPr algn="l">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Proposal-1: </a:t>
            </a:r>
            <a:r>
              <a:rPr lang="en-US" sz="1600" dirty="0">
                <a:solidFill>
                  <a:schemeClr val="bg1"/>
                </a:solidFill>
                <a:latin typeface="Gotham Light" pitchFamily="50" charset="0"/>
                <a:cs typeface="Gotham Light" pitchFamily="50" charset="0"/>
              </a:rPr>
              <a:t>R17 RedCap UE + PR1 is not supported in R18</a:t>
            </a:r>
            <a:endParaRPr lang="fi-FI" sz="1600" dirty="0">
              <a:solidFill>
                <a:schemeClr val="bg1"/>
              </a:solidFill>
              <a:latin typeface="Gotham Light" pitchFamily="50" charset="0"/>
              <a:cs typeface="Gotham Light" pitchFamily="50" charset="0"/>
            </a:endParaRPr>
          </a:p>
        </p:txBody>
      </p:sp>
      <p:sp>
        <p:nvSpPr>
          <p:cNvPr id="8" name="Content Placeholder 4">
            <a:extLst>
              <a:ext uri="{FF2B5EF4-FFF2-40B4-BE49-F238E27FC236}">
                <a16:creationId xmlns:a16="http://schemas.microsoft.com/office/drawing/2014/main" id="{91A2D889-3124-201E-81F7-7BA32A95E093}"/>
              </a:ext>
            </a:extLst>
          </p:cNvPr>
          <p:cNvSpPr txBox="1">
            <a:spLocks/>
          </p:cNvSpPr>
          <p:nvPr/>
        </p:nvSpPr>
        <p:spPr bwMode="auto">
          <a:xfrm>
            <a:off x="4208929" y="1026683"/>
            <a:ext cx="4935071" cy="3460250"/>
          </a:xfrm>
          <a:prstGeom prst="rect">
            <a:avLst/>
          </a:prstGeom>
          <a:solidFill>
            <a:schemeClr val="bg2">
              <a:lumMod val="25000"/>
            </a:schemeClr>
          </a:solidFill>
          <a:ln w="9525">
            <a:noFill/>
            <a:miter lim="800000"/>
            <a:headEnd/>
            <a:tailEnd/>
          </a:ln>
        </p:spPr>
        <p:txBody>
          <a:bodyPr vert="horz" wrap="square" lIns="91440" tIns="45720" rIns="91440" bIns="45720" numCol="1" anchor="t" anchorCtr="0" compatLnSpc="1">
            <a:prstTxWarp prst="textNoShape">
              <a:avLst/>
            </a:prstTxWarp>
            <a:noAutofit/>
          </a:bodyPr>
          <a:lstStyle>
            <a:lvl1pPr marL="233989" indent="-233989" eaLnBrk="1" hangingPunct="1">
              <a:lnSpc>
                <a:spcPct val="130000"/>
              </a:lnSpc>
              <a:spcBef>
                <a:spcPts val="400"/>
              </a:spcBef>
              <a:spcAft>
                <a:spcPts val="0"/>
              </a:spcAft>
              <a:buClr>
                <a:schemeClr val="accent1"/>
              </a:buClr>
              <a:buSzPct val="100000"/>
              <a:buFont typeface="Wingdings" panose="05000000000000000000" pitchFamily="2" charset="2"/>
              <a:buChar char="§"/>
              <a:defRPr sz="1400">
                <a:latin typeface="Gotham Light" pitchFamily="50" charset="0"/>
                <a:cs typeface="Gotham Light" pitchFamily="50" charset="0"/>
              </a:defRPr>
            </a:lvl1pPr>
            <a:lvl2pPr marL="377981" lvl="1" indent="-233989" eaLnBrk="1" hangingPunct="1">
              <a:lnSpc>
                <a:spcPct val="130000"/>
              </a:lnSpc>
              <a:spcBef>
                <a:spcPts val="200"/>
              </a:spcBef>
              <a:spcAft>
                <a:spcPts val="200"/>
              </a:spcAft>
              <a:buClr>
                <a:schemeClr val="accent1"/>
              </a:buClr>
              <a:buSzPct val="85000"/>
              <a:buFont typeface="Wingdings" panose="05000000000000000000" pitchFamily="2" charset="2"/>
              <a:buChar char="§"/>
              <a:defRPr sz="1200">
                <a:latin typeface="Gotham Light" pitchFamily="50" charset="0"/>
                <a:cs typeface="Gotham Light" pitchFamily="50" charset="0"/>
              </a:defRPr>
            </a:lvl2pPr>
            <a:lvl3pPr marL="611970" indent="-179992" eaLnBrk="1" hangingPunct="1">
              <a:lnSpc>
                <a:spcPct val="120000"/>
              </a:lnSpc>
              <a:spcBef>
                <a:spcPts val="200"/>
              </a:spcBef>
              <a:spcAft>
                <a:spcPts val="200"/>
              </a:spcAft>
              <a:buClr>
                <a:schemeClr val="accent3"/>
              </a:buClr>
              <a:buSzPct val="85000"/>
              <a:buFontTx/>
              <a:buBlip>
                <a:blip r:embed="rId2"/>
              </a:buBlip>
              <a:defRPr sz="1000" i="0">
                <a:solidFill>
                  <a:schemeClr val="tx2"/>
                </a:solidFill>
                <a:latin typeface="Gotham Book" pitchFamily="50" charset="0"/>
                <a:cs typeface="Gotham Book" pitchFamily="50" charset="0"/>
              </a:defRPr>
            </a:lvl3pPr>
            <a:lvl4pPr marL="914354" indent="-228589" eaLnBrk="1" hangingPunct="1">
              <a:lnSpc>
                <a:spcPct val="120000"/>
              </a:lnSpc>
              <a:spcBef>
                <a:spcPts val="0"/>
              </a:spcBef>
              <a:buClr>
                <a:srgbClr val="0E4367"/>
              </a:buClr>
              <a:buSzPct val="100000"/>
              <a:buFont typeface="Wingdings 2" pitchFamily="18" charset="2"/>
              <a:buChar char="¡"/>
              <a:defRPr sz="1600">
                <a:solidFill>
                  <a:schemeClr val="tx2"/>
                </a:solidFill>
                <a:latin typeface="Gotham Book" pitchFamily="50" charset="0"/>
                <a:cs typeface="Gotham Book" pitchFamily="50" charset="0"/>
              </a:defRPr>
            </a:lvl4pPr>
            <a:lvl5pPr marL="1142942" indent="-228589" eaLnBrk="1" hangingPunct="1">
              <a:lnSpc>
                <a:spcPct val="120000"/>
              </a:lnSpc>
              <a:spcBef>
                <a:spcPts val="0"/>
              </a:spcBef>
              <a:buClr>
                <a:schemeClr val="accent1"/>
              </a:buClr>
              <a:buSzPct val="100000"/>
              <a:buFont typeface="Wingdings 2" pitchFamily="18" charset="2"/>
              <a:buChar char="¡"/>
              <a:defRPr sz="1600">
                <a:solidFill>
                  <a:schemeClr val="tx2"/>
                </a:solidFill>
                <a:latin typeface="Gotham Book" pitchFamily="50" charset="0"/>
                <a:cs typeface="Gotham Book" pitchFamily="50" charset="0"/>
              </a:defRPr>
            </a:lvl5pPr>
            <a:lvl6pPr marL="1377882"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6pPr>
            <a:lvl7pPr marL="1603295" indent="-228589" defTabSz="914354">
              <a:spcBef>
                <a:spcPct val="20000"/>
              </a:spcBef>
              <a:buClr>
                <a:schemeClr val="accent1"/>
              </a:buClr>
              <a:buFont typeface="Wingdings 2" pitchFamily="18" charset="2"/>
              <a:buChar char=""/>
              <a:defRPr lang="en-US" sz="1800" dirty="0" smtClean="0">
                <a:solidFill>
                  <a:schemeClr val="tx2"/>
                </a:solidFill>
                <a:latin typeface="+mn-lt"/>
              </a:defRPr>
            </a:lvl7pPr>
            <a:lvl8pPr marL="1830297"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8pPr>
            <a:lvl9pPr marL="2057298" indent="-228589" defTabSz="914354">
              <a:spcBef>
                <a:spcPct val="20000"/>
              </a:spcBef>
              <a:buClr>
                <a:schemeClr val="accent1"/>
              </a:buClr>
              <a:buFont typeface="Wingdings 2" pitchFamily="18" charset="2"/>
              <a:buChar char=""/>
              <a:defRPr lang="en-US" sz="1800" dirty="0">
                <a:solidFill>
                  <a:schemeClr val="tx2"/>
                </a:solidFill>
                <a:latin typeface="+mn-lt"/>
              </a:defRPr>
            </a:lvl9pPr>
          </a:lstStyle>
          <a:p>
            <a:pPr lvl="1"/>
            <a:r>
              <a:rPr lang="en-US" dirty="0">
                <a:solidFill>
                  <a:schemeClr val="bg1"/>
                </a:solidFill>
              </a:rPr>
              <a:t>R18 RedCap + CAT1(bis) as fallback</a:t>
            </a:r>
          </a:p>
          <a:p>
            <a:pPr lvl="2"/>
            <a:r>
              <a:rPr lang="en-US" dirty="0">
                <a:solidFill>
                  <a:schemeClr val="bg1"/>
                </a:solidFill>
              </a:rPr>
              <a:t>CAT1 bis and RedCap need to process the same amount (100 vs. 106) of PRBs and data (10MBits) per </a:t>
            </a:r>
            <a:r>
              <a:rPr lang="en-US" dirty="0" err="1">
                <a:solidFill>
                  <a:schemeClr val="bg1"/>
                </a:solidFill>
              </a:rPr>
              <a:t>ms</a:t>
            </a:r>
            <a:r>
              <a:rPr lang="en-US" dirty="0">
                <a:solidFill>
                  <a:schemeClr val="bg1"/>
                </a:solidFill>
              </a:rPr>
              <a:t>, however</a:t>
            </a:r>
          </a:p>
          <a:p>
            <a:pPr lvl="3"/>
            <a:r>
              <a:rPr lang="en-US" sz="1100" dirty="0">
                <a:solidFill>
                  <a:schemeClr val="bg1"/>
                </a:solidFill>
              </a:rPr>
              <a:t>NR PDCCH processing timeline is 2x stricter than that of CAT1 PDCCH</a:t>
            </a:r>
          </a:p>
          <a:p>
            <a:pPr lvl="3"/>
            <a:r>
              <a:rPr lang="en-US" sz="1100" dirty="0">
                <a:solidFill>
                  <a:schemeClr val="bg1"/>
                </a:solidFill>
              </a:rPr>
              <a:t>Frequency of interrupts in NR is higher compared to LTE due to significantly reduced processing timelines -&gt; this creating processing overhead</a:t>
            </a:r>
            <a:endParaRPr lang="en-US" sz="800" dirty="0">
              <a:solidFill>
                <a:schemeClr val="bg1"/>
              </a:solidFill>
            </a:endParaRPr>
          </a:p>
          <a:p>
            <a:pPr lvl="1"/>
            <a:r>
              <a:rPr lang="en-US" dirty="0">
                <a:solidFill>
                  <a:schemeClr val="bg1"/>
                </a:solidFill>
              </a:rPr>
              <a:t>R18 RedCap + LTE-M1(M2) as fallback</a:t>
            </a:r>
          </a:p>
          <a:p>
            <a:pPr lvl="2"/>
            <a:r>
              <a:rPr lang="en-US" dirty="0">
                <a:solidFill>
                  <a:schemeClr val="bg1"/>
                </a:solidFill>
              </a:rPr>
              <a:t>RedCap requirements are dominant</a:t>
            </a:r>
          </a:p>
          <a:p>
            <a:pPr marL="143992" lvl="1" indent="0">
              <a:buNone/>
            </a:pPr>
            <a:r>
              <a:rPr lang="en-US" sz="1100" b="1" dirty="0">
                <a:solidFill>
                  <a:schemeClr val="bg1"/>
                </a:solidFill>
              </a:rPr>
              <a:t>Observation-3:</a:t>
            </a:r>
            <a:r>
              <a:rPr lang="en-US" sz="1100" dirty="0">
                <a:solidFill>
                  <a:schemeClr val="bg1"/>
                </a:solidFill>
              </a:rPr>
              <a:t> PDSCH/PUSCH processing requirements of 20MHz NR (R17 Redcap UE + PR1) are higher than those of 20MHz LTE (CAT1) despite peak throughput being the same.</a:t>
            </a:r>
          </a:p>
          <a:p>
            <a:pPr marL="143992" lvl="1" indent="0">
              <a:buNone/>
            </a:pPr>
            <a:r>
              <a:rPr lang="en-US" sz="1100" b="1" dirty="0">
                <a:solidFill>
                  <a:schemeClr val="bg1"/>
                </a:solidFill>
              </a:rPr>
              <a:t>Observation-4: “</a:t>
            </a:r>
            <a:r>
              <a:rPr lang="en-US" sz="1100" dirty="0">
                <a:solidFill>
                  <a:schemeClr val="bg1"/>
                </a:solidFill>
              </a:rPr>
              <a:t>R17 Redcap UE + PR1”  would bring further fragmentation to RedCap market, due to need of different scheduler than that of R18 RedCap UE</a:t>
            </a:r>
            <a:endParaRPr lang="fi-FI" sz="1100" dirty="0">
              <a:solidFill>
                <a:schemeClr val="bg1"/>
              </a:solidFill>
            </a:endParaRPr>
          </a:p>
        </p:txBody>
      </p:sp>
    </p:spTree>
    <p:extLst>
      <p:ext uri="{BB962C8B-B14F-4D97-AF65-F5344CB8AC3E}">
        <p14:creationId xmlns:p14="http://schemas.microsoft.com/office/powerpoint/2010/main" val="3642909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DE6EF-1B06-A667-54C6-2A63BEB861B6}"/>
              </a:ext>
            </a:extLst>
          </p:cNvPr>
          <p:cNvSpPr>
            <a:spLocks noGrp="1"/>
          </p:cNvSpPr>
          <p:nvPr>
            <p:ph type="title"/>
          </p:nvPr>
        </p:nvSpPr>
        <p:spPr/>
        <p:txBody>
          <a:bodyPr/>
          <a:lstStyle/>
          <a:p>
            <a:r>
              <a:rPr lang="en-US" sz="2800">
                <a:solidFill>
                  <a:srgbClr val="333F48"/>
                </a:solidFill>
                <a:latin typeface="Gotham Light" pitchFamily="50" charset="0"/>
                <a:cs typeface="Gotham Light" pitchFamily="50" charset="0"/>
              </a:rPr>
              <a:t>Peak throughput target for  R18 UE</a:t>
            </a:r>
            <a:br>
              <a:rPr lang="en-US" sz="2800">
                <a:solidFill>
                  <a:srgbClr val="333F48"/>
                </a:solidFill>
                <a:latin typeface="Gotham Light" pitchFamily="50" charset="0"/>
                <a:cs typeface="Gotham Light" pitchFamily="50" charset="0"/>
              </a:rPr>
            </a:br>
            <a:br>
              <a:rPr lang="en-US" sz="2800">
                <a:solidFill>
                  <a:srgbClr val="333F48"/>
                </a:solidFill>
                <a:latin typeface="Gotham Light" pitchFamily="50" charset="0"/>
                <a:cs typeface="Gotham Light" pitchFamily="50" charset="0"/>
              </a:rPr>
            </a:br>
            <a:endParaRPr lang="fi-FI"/>
          </a:p>
        </p:txBody>
      </p:sp>
      <p:sp>
        <p:nvSpPr>
          <p:cNvPr id="6" name="Slide Number Placeholder 5">
            <a:extLst>
              <a:ext uri="{FF2B5EF4-FFF2-40B4-BE49-F238E27FC236}">
                <a16:creationId xmlns:a16="http://schemas.microsoft.com/office/drawing/2014/main" id="{A2B2841C-0E7D-6B1A-2242-8943A8A3243C}"/>
              </a:ext>
            </a:extLst>
          </p:cNvPr>
          <p:cNvSpPr>
            <a:spLocks noGrp="1"/>
          </p:cNvSpPr>
          <p:nvPr>
            <p:ph type="sldNum" sz="quarter" idx="14"/>
          </p:nvPr>
        </p:nvSpPr>
        <p:spPr/>
        <p:txBody>
          <a:bodyPr/>
          <a:lstStyle/>
          <a:p>
            <a:fld id="{206E8520-2104-4AD5-8681-84E58E925990}" type="slidenum">
              <a:rPr lang="en-US" smtClean="0"/>
              <a:pPr/>
              <a:t>4</a:t>
            </a:fld>
            <a:endParaRPr lang="en-US"/>
          </a:p>
        </p:txBody>
      </p:sp>
      <p:sp>
        <p:nvSpPr>
          <p:cNvPr id="4" name="TextBox 3">
            <a:extLst>
              <a:ext uri="{FF2B5EF4-FFF2-40B4-BE49-F238E27FC236}">
                <a16:creationId xmlns:a16="http://schemas.microsoft.com/office/drawing/2014/main" id="{7352CBBC-3124-F983-CB6E-0DB4CB4F11E5}"/>
              </a:ext>
            </a:extLst>
          </p:cNvPr>
          <p:cNvSpPr txBox="1"/>
          <p:nvPr/>
        </p:nvSpPr>
        <p:spPr bwMode="auto">
          <a:xfrm>
            <a:off x="179994" y="4362875"/>
            <a:ext cx="7743824" cy="382587"/>
          </a:xfrm>
          <a:prstGeom prst="rect">
            <a:avLst/>
          </a:prstGeom>
          <a:solidFill>
            <a:schemeClr val="accent3">
              <a:lumMod val="60000"/>
              <a:lumOff val="40000"/>
            </a:schemeClr>
          </a:solidFill>
          <a:ln w="9525">
            <a:noFill/>
            <a:miter lim="800000"/>
            <a:headEnd/>
            <a:tailEnd/>
          </a:ln>
        </p:spPr>
        <p:txBody>
          <a:bodyPr vert="horz" wrap="none" lIns="91440" tIns="45720" rIns="91440" bIns="45720" numCol="1" rtlCol="0" anchor="t" anchorCtr="0" compatLnSpc="1">
            <a:prstTxWarp prst="textNoShape">
              <a:avLst/>
            </a:prstTxWarp>
            <a:noAutofit/>
          </a:bodyPr>
          <a:lstStyle/>
          <a:p>
            <a:pPr algn="l">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Proposal-2: F</a:t>
            </a:r>
            <a:r>
              <a:rPr lang="en-US" sz="1600" dirty="0">
                <a:solidFill>
                  <a:schemeClr val="bg1"/>
                </a:solidFill>
                <a:latin typeface="Gotham Light" pitchFamily="50" charset="0"/>
                <a:cs typeface="Gotham Light" pitchFamily="50" charset="0"/>
              </a:rPr>
              <a:t>or FD R18 Redcap DL, consider to lower target peak rate from 10 to 6 Mbps</a:t>
            </a:r>
            <a:endParaRPr lang="fi-FI" sz="1600" dirty="0">
              <a:solidFill>
                <a:schemeClr val="bg1"/>
              </a:solidFill>
              <a:latin typeface="Gotham Light" pitchFamily="50" charset="0"/>
              <a:cs typeface="Gotham Light" pitchFamily="50" charset="0"/>
            </a:endParaRPr>
          </a:p>
        </p:txBody>
      </p:sp>
      <p:sp>
        <p:nvSpPr>
          <p:cNvPr id="8" name="Content Placeholder 4">
            <a:extLst>
              <a:ext uri="{FF2B5EF4-FFF2-40B4-BE49-F238E27FC236}">
                <a16:creationId xmlns:a16="http://schemas.microsoft.com/office/drawing/2014/main" id="{91A2D889-3124-201E-81F7-7BA32A95E093}"/>
              </a:ext>
            </a:extLst>
          </p:cNvPr>
          <p:cNvSpPr txBox="1">
            <a:spLocks/>
          </p:cNvSpPr>
          <p:nvPr/>
        </p:nvSpPr>
        <p:spPr bwMode="auto">
          <a:xfrm>
            <a:off x="4572001" y="1099144"/>
            <a:ext cx="3886200" cy="2951834"/>
          </a:xfrm>
          <a:prstGeom prst="rect">
            <a:avLst/>
          </a:prstGeom>
          <a:solidFill>
            <a:schemeClr val="bg2">
              <a:lumMod val="25000"/>
            </a:schemeClr>
          </a:solidFill>
          <a:ln w="9525">
            <a:noFill/>
            <a:miter lim="800000"/>
            <a:headEnd/>
            <a:tailEnd/>
          </a:ln>
        </p:spPr>
        <p:txBody>
          <a:bodyPr vert="horz" wrap="square" lIns="91440" tIns="45720" rIns="91440" bIns="45720" numCol="1" anchor="t" anchorCtr="0" compatLnSpc="1">
            <a:prstTxWarp prst="textNoShape">
              <a:avLst/>
            </a:prstTxWarp>
            <a:noAutofit/>
          </a:bodyPr>
          <a:lstStyle>
            <a:lvl1pPr marL="233989" indent="-233989" eaLnBrk="1" hangingPunct="1">
              <a:lnSpc>
                <a:spcPct val="130000"/>
              </a:lnSpc>
              <a:spcBef>
                <a:spcPts val="400"/>
              </a:spcBef>
              <a:spcAft>
                <a:spcPts val="0"/>
              </a:spcAft>
              <a:buClr>
                <a:schemeClr val="accent1"/>
              </a:buClr>
              <a:buSzPct val="100000"/>
              <a:buFont typeface="Wingdings" panose="05000000000000000000" pitchFamily="2" charset="2"/>
              <a:buChar char="§"/>
              <a:defRPr sz="1400">
                <a:latin typeface="Gotham Light" pitchFamily="50" charset="0"/>
                <a:cs typeface="Gotham Light" pitchFamily="50" charset="0"/>
              </a:defRPr>
            </a:lvl1pPr>
            <a:lvl2pPr marL="377981" lvl="1" indent="-233989" eaLnBrk="1" hangingPunct="1">
              <a:lnSpc>
                <a:spcPct val="130000"/>
              </a:lnSpc>
              <a:spcBef>
                <a:spcPts val="200"/>
              </a:spcBef>
              <a:spcAft>
                <a:spcPts val="200"/>
              </a:spcAft>
              <a:buClr>
                <a:schemeClr val="accent1"/>
              </a:buClr>
              <a:buSzPct val="85000"/>
              <a:buFont typeface="Wingdings" panose="05000000000000000000" pitchFamily="2" charset="2"/>
              <a:buChar char="§"/>
              <a:defRPr sz="1200">
                <a:latin typeface="Gotham Light" pitchFamily="50" charset="0"/>
                <a:cs typeface="Gotham Light" pitchFamily="50" charset="0"/>
              </a:defRPr>
            </a:lvl2pPr>
            <a:lvl3pPr marL="611970" indent="-179992" eaLnBrk="1" hangingPunct="1">
              <a:lnSpc>
                <a:spcPct val="120000"/>
              </a:lnSpc>
              <a:spcBef>
                <a:spcPts val="200"/>
              </a:spcBef>
              <a:spcAft>
                <a:spcPts val="200"/>
              </a:spcAft>
              <a:buClr>
                <a:schemeClr val="accent3"/>
              </a:buClr>
              <a:buSzPct val="85000"/>
              <a:buFontTx/>
              <a:buBlip>
                <a:blip r:embed="rId2"/>
              </a:buBlip>
              <a:defRPr sz="1000" i="0">
                <a:solidFill>
                  <a:schemeClr val="tx2"/>
                </a:solidFill>
                <a:latin typeface="Gotham Book" pitchFamily="50" charset="0"/>
                <a:cs typeface="Gotham Book" pitchFamily="50" charset="0"/>
              </a:defRPr>
            </a:lvl3pPr>
            <a:lvl4pPr marL="914354" indent="-228589" eaLnBrk="1" hangingPunct="1">
              <a:lnSpc>
                <a:spcPct val="120000"/>
              </a:lnSpc>
              <a:spcBef>
                <a:spcPts val="0"/>
              </a:spcBef>
              <a:buClr>
                <a:srgbClr val="0E4367"/>
              </a:buClr>
              <a:buSzPct val="100000"/>
              <a:buFont typeface="Wingdings 2" pitchFamily="18" charset="2"/>
              <a:buChar char="¡"/>
              <a:defRPr sz="1600">
                <a:solidFill>
                  <a:schemeClr val="tx2"/>
                </a:solidFill>
                <a:latin typeface="Gotham Book" pitchFamily="50" charset="0"/>
                <a:cs typeface="Gotham Book" pitchFamily="50" charset="0"/>
              </a:defRPr>
            </a:lvl4pPr>
            <a:lvl5pPr marL="1142942" indent="-228589" eaLnBrk="1" hangingPunct="1">
              <a:lnSpc>
                <a:spcPct val="120000"/>
              </a:lnSpc>
              <a:spcBef>
                <a:spcPts val="0"/>
              </a:spcBef>
              <a:buClr>
                <a:schemeClr val="accent1"/>
              </a:buClr>
              <a:buSzPct val="100000"/>
              <a:buFont typeface="Wingdings 2" pitchFamily="18" charset="2"/>
              <a:buChar char="¡"/>
              <a:defRPr sz="1600">
                <a:solidFill>
                  <a:schemeClr val="tx2"/>
                </a:solidFill>
                <a:latin typeface="Gotham Book" pitchFamily="50" charset="0"/>
                <a:cs typeface="Gotham Book" pitchFamily="50" charset="0"/>
              </a:defRPr>
            </a:lvl5pPr>
            <a:lvl6pPr marL="1377882"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6pPr>
            <a:lvl7pPr marL="1603295" indent="-228589" defTabSz="914354">
              <a:spcBef>
                <a:spcPct val="20000"/>
              </a:spcBef>
              <a:buClr>
                <a:schemeClr val="accent1"/>
              </a:buClr>
              <a:buFont typeface="Wingdings 2" pitchFamily="18" charset="2"/>
              <a:buChar char=""/>
              <a:defRPr lang="en-US" sz="1800" dirty="0" smtClean="0">
                <a:solidFill>
                  <a:schemeClr val="tx2"/>
                </a:solidFill>
                <a:latin typeface="+mn-lt"/>
              </a:defRPr>
            </a:lvl7pPr>
            <a:lvl8pPr marL="1830297"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8pPr>
            <a:lvl9pPr marL="2057298" indent="-228589" defTabSz="914354">
              <a:spcBef>
                <a:spcPct val="20000"/>
              </a:spcBef>
              <a:buClr>
                <a:schemeClr val="accent1"/>
              </a:buClr>
              <a:buFont typeface="Wingdings 2" pitchFamily="18" charset="2"/>
              <a:buChar char=""/>
              <a:defRPr lang="en-US" sz="1800" dirty="0">
                <a:solidFill>
                  <a:schemeClr val="tx2"/>
                </a:solidFill>
                <a:latin typeface="+mn-lt"/>
              </a:defRPr>
            </a:lvl9pPr>
          </a:lstStyle>
          <a:p>
            <a:pPr lvl="1"/>
            <a:r>
              <a:rPr lang="en-US" dirty="0">
                <a:solidFill>
                  <a:schemeClr val="bg1"/>
                </a:solidFill>
              </a:rPr>
              <a:t>One open issue is DL peak rate target, which has been agree in RAN1 as working assumption</a:t>
            </a:r>
          </a:p>
          <a:p>
            <a:pPr lvl="1"/>
            <a:r>
              <a:rPr lang="en-US" dirty="0">
                <a:solidFill>
                  <a:schemeClr val="bg1"/>
                </a:solidFill>
              </a:rPr>
              <a:t>From Nordic point of view 6Mbps would be fully sufficient peak throughput for Industrial IoT</a:t>
            </a:r>
          </a:p>
          <a:p>
            <a:pPr lvl="1"/>
            <a:r>
              <a:rPr lang="en-US" dirty="0">
                <a:solidFill>
                  <a:schemeClr val="bg1"/>
                </a:solidFill>
              </a:rPr>
              <a:t>The reduction in modem complexity from RAN1 point of view is insignificant. </a:t>
            </a:r>
          </a:p>
          <a:p>
            <a:pPr lvl="1"/>
            <a:r>
              <a:rPr lang="en-US" sz="1300" dirty="0">
                <a:solidFill>
                  <a:schemeClr val="bg1"/>
                </a:solidFill>
              </a:rPr>
              <a:t>On the other hand, L2 buffer, IP buffers, etc. scale linearly with peak throughput,  further peak reduction would have significant benefit on size and complexity of a module overall.</a:t>
            </a:r>
            <a:endParaRPr lang="fi-FI" dirty="0">
              <a:solidFill>
                <a:schemeClr val="bg1"/>
              </a:solidFill>
            </a:endParaRPr>
          </a:p>
        </p:txBody>
      </p:sp>
      <p:sp>
        <p:nvSpPr>
          <p:cNvPr id="7" name="TextBox 6">
            <a:extLst>
              <a:ext uri="{FF2B5EF4-FFF2-40B4-BE49-F238E27FC236}">
                <a16:creationId xmlns:a16="http://schemas.microsoft.com/office/drawing/2014/main" id="{C7385CA1-0A5B-D14C-CDED-FC90197888B6}"/>
              </a:ext>
            </a:extLst>
          </p:cNvPr>
          <p:cNvSpPr txBox="1"/>
          <p:nvPr/>
        </p:nvSpPr>
        <p:spPr bwMode="auto">
          <a:xfrm>
            <a:off x="179994" y="1099143"/>
            <a:ext cx="4237365" cy="2951834"/>
          </a:xfrm>
          <a:prstGeom prst="rect">
            <a:avLst/>
          </a:prstGeom>
          <a:noFill/>
          <a:ln w="9525">
            <a:solidFill>
              <a:schemeClr val="bg2">
                <a:lumMod val="10000"/>
              </a:schemeClr>
            </a:solidFill>
            <a:miter lim="800000"/>
            <a:headEnd/>
            <a:tailEnd/>
          </a:ln>
        </p:spPr>
        <p:txBody>
          <a:bodyPr wrap="square">
            <a:spAutoFit/>
          </a:bodyPr>
          <a:lstStyle/>
          <a:p>
            <a:pPr marL="0" marR="0" lvl="0" indent="0" algn="just" defTabSz="914400" rtl="0" eaLnBrk="1" fontAlgn="base" latinLnBrk="0" hangingPunct="1">
              <a:lnSpc>
                <a:spcPts val="1155"/>
              </a:lnSpc>
              <a:spcBef>
                <a:spcPct val="0"/>
              </a:spcBef>
              <a:spcAft>
                <a:spcPts val="900"/>
              </a:spcAft>
              <a:buClrTx/>
              <a:buSzTx/>
              <a:buFontTx/>
              <a:buNone/>
              <a:tabLst/>
              <a:defRPr/>
            </a:pPr>
            <a:r>
              <a:rPr kumimoji="0" lang="en-US" sz="1000" b="1" i="0" u="none" strike="noStrike" kern="1200" cap="none" spc="0" normalizeH="0" baseline="0" noProof="0" dirty="0">
                <a:ln>
                  <a:noFill/>
                </a:ln>
                <a:solidFill>
                  <a:srgbClr val="000000"/>
                </a:solidFill>
                <a:effectLst/>
                <a:highlight>
                  <a:srgbClr val="00FF00"/>
                </a:highlight>
                <a:uLnTx/>
                <a:uFillTx/>
                <a:latin typeface="Times New Roman" panose="02020603050405020304" pitchFamily="18" charset="0"/>
                <a:ea typeface="SimSun" panose="02010600030101010101" pitchFamily="2" charset="-122"/>
                <a:cs typeface="Times New Roman" panose="02020603050405020304" pitchFamily="18" charset="0"/>
              </a:rPr>
              <a:t>Agreement</a:t>
            </a:r>
            <a:endParaRPr kumimoji="0" lang="fi-FI" sz="1000" b="0"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just" defTabSz="914400" rtl="0" eaLnBrk="1" fontAlgn="base" latinLnBrk="0" hangingPunct="1">
              <a:lnSpc>
                <a:spcPts val="1155"/>
              </a:lnSpc>
              <a:spcBef>
                <a:spcPct val="0"/>
              </a:spcBef>
              <a:spcAft>
                <a:spcPct val="0"/>
              </a:spcAft>
              <a:buClrTx/>
              <a:buSzPts val="1000"/>
              <a:buFont typeface="Symbol" panose="05050102010706020507" pitchFamily="18" charset="2"/>
              <a:buChar char=""/>
              <a:tabLst>
                <a:tab pos="4572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UE peak data rate reduction is supported at least as an add-on to UE BB bandwidth reduction,</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defTabSz="914400" rtl="0" eaLnBrk="1" fontAlgn="base" latinLnBrk="0" hangingPunct="1">
              <a:lnSpc>
                <a:spcPts val="1155"/>
              </a:lnSpc>
              <a:spcBef>
                <a:spcPct val="0"/>
              </a:spcBef>
              <a:spcAft>
                <a:spcPct val="0"/>
              </a:spcAft>
              <a:buClrTx/>
              <a:buSzPts val="1000"/>
              <a:buFont typeface="Courier New" panose="02070309020205020404" pitchFamily="49" charset="0"/>
              <a:buChar char="o"/>
              <a:tabLst>
                <a:tab pos="9144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The constraint </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v</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Layers</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Q</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m</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a:t>
            </a: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 ≥ 4 is relaxed to </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v</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Layers</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Q</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m</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a:t>
            </a: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 ≥ X.</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defTabSz="914400" rtl="0" eaLnBrk="1" fontAlgn="base" latinLnBrk="0" hangingPunct="1">
              <a:lnSpc>
                <a:spcPts val="1155"/>
              </a:lnSpc>
              <a:spcBef>
                <a:spcPct val="0"/>
              </a:spcBef>
              <a:spcAft>
                <a:spcPct val="0"/>
              </a:spcAft>
              <a:buClrTx/>
              <a:buSzPts val="1000"/>
              <a:buFont typeface="Courier New" panose="02070309020205020404" pitchFamily="49" charset="0"/>
              <a:buChar char="o"/>
              <a:tabLst>
                <a:tab pos="9144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FFS: the value of X </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just" defTabSz="914400" rtl="0" eaLnBrk="1" fontAlgn="base" latinLnBrk="0" hangingPunct="1">
              <a:lnSpc>
                <a:spcPts val="1155"/>
              </a:lnSpc>
              <a:spcBef>
                <a:spcPct val="0"/>
              </a:spcBef>
              <a:spcAft>
                <a:spcPct val="0"/>
              </a:spcAft>
              <a:buClrTx/>
              <a:buSzPts val="1000"/>
              <a:buFont typeface="Symbol" panose="05050102010706020507" pitchFamily="18" charset="2"/>
              <a:buChar char=""/>
              <a:tabLst>
                <a:tab pos="4572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If UE peak data rate reduction is supported as a standalone feature,</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defTabSz="914400" rtl="0" eaLnBrk="1" fontAlgn="base" latinLnBrk="0" hangingPunct="1">
              <a:lnSpc>
                <a:spcPts val="1155"/>
              </a:lnSpc>
              <a:spcBef>
                <a:spcPct val="0"/>
              </a:spcBef>
              <a:spcAft>
                <a:spcPct val="0"/>
              </a:spcAft>
              <a:buClrTx/>
              <a:buSzPts val="1000"/>
              <a:buFont typeface="Courier New" panose="02070309020205020404" pitchFamily="49" charset="0"/>
              <a:buChar char="o"/>
              <a:tabLst>
                <a:tab pos="9144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The constraint </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v</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Layers</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Q</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m</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a:t>
            </a: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 ≥ 4 is relaxed to </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v</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Layers</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Q</a:t>
            </a:r>
            <a:r>
              <a:rPr kumimoji="0" lang="en-US" sz="1000" b="1" i="1" u="none" strike="noStrike" kern="1200" cap="none" spc="0" normalizeH="0" baseline="-2500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m</a:t>
            </a:r>
            <a:r>
              <a:rPr kumimoji="0" lang="en-US" sz="1000" b="1" i="0"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a:t>
            </a:r>
            <a:r>
              <a:rPr kumimoji="0" lang="en-US" sz="1000" b="1" i="1" u="none" strike="noStrike" kern="1200" cap="none" spc="0" normalizeH="0" baseline="0" noProof="0" dirty="0" err="1">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a:t>
            </a: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 ≥ Y.</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defTabSz="914400" rtl="0" eaLnBrk="1" fontAlgn="base" latinLnBrk="0" hangingPunct="1">
              <a:lnSpc>
                <a:spcPts val="1155"/>
              </a:lnSpc>
              <a:spcBef>
                <a:spcPct val="0"/>
              </a:spcBef>
              <a:spcAft>
                <a:spcPct val="0"/>
              </a:spcAft>
              <a:buClrTx/>
              <a:buSzPts val="1000"/>
              <a:buFont typeface="Courier New" panose="02070309020205020404" pitchFamily="49" charset="0"/>
              <a:buChar char="o"/>
              <a:tabLst>
                <a:tab pos="9144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FFS: the value of Y</a:t>
            </a:r>
            <a:endParaRPr kumimoji="0" lang="fi-FI" sz="1000" b="0" i="0" u="none" strike="noStrike" kern="120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defTabSz="914400" rtl="0" eaLnBrk="1" fontAlgn="base" latinLnBrk="0" hangingPunct="1">
              <a:lnSpc>
                <a:spcPts val="1155"/>
              </a:lnSpc>
              <a:spcBef>
                <a:spcPct val="0"/>
              </a:spcBef>
              <a:spcAft>
                <a:spcPct val="0"/>
              </a:spcAft>
              <a:buClrTx/>
              <a:buSzPts val="1000"/>
              <a:buFont typeface="Courier New" panose="02070309020205020404" pitchFamily="49" charset="0"/>
              <a:buChar char="o"/>
              <a:tabLst>
                <a:tab pos="914400" algn="l"/>
              </a:tabLst>
              <a:defRPr/>
            </a:pPr>
            <a:r>
              <a:rPr kumimoji="0" lang="en-US" sz="1000" b="1" i="0" u="none" strike="noStrike" kern="1200" cap="none" spc="0" normalizeH="0" baseline="0" noProof="0" dirty="0">
                <a:ln>
                  <a:noFill/>
                </a:ln>
                <a:solidFill>
                  <a:srgbClr val="000000"/>
                </a:solidFill>
                <a:effectLst/>
                <a:uLnTx/>
                <a:uFillTx/>
                <a:latin typeface="Times" panose="02020603050405020304" pitchFamily="18" charset="0"/>
                <a:ea typeface="Microsoft YaHei UI" panose="020B0503020204020204" pitchFamily="34" charset="-122"/>
                <a:cs typeface="Times" panose="02020603050405020304" pitchFamily="18" charset="0"/>
              </a:rPr>
              <a:t>Note: Whether this option is supported will be decided in RAN plenary.</a:t>
            </a:r>
            <a:endParaRPr lang="en-US" sz="1000" b="1" dirty="0">
              <a:solidFill>
                <a:srgbClr val="333F48"/>
              </a:solidFill>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solidFill>
                <a:srgbClr val="333F48"/>
              </a:solidFill>
              <a:effectLst/>
              <a:highlight>
                <a:srgbClr val="00FF00"/>
              </a:highligh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000" b="1" dirty="0">
              <a:solidFill>
                <a:srgbClr val="333F48"/>
              </a:solidFill>
              <a:highlight>
                <a:srgbClr val="00FF00"/>
              </a:highlight>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solidFill>
                <a:srgbClr val="333F48"/>
              </a:solidFill>
              <a:effectLst/>
              <a:highlight>
                <a:srgbClr val="00FF00"/>
              </a:highligh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33F48"/>
                </a:solidFill>
                <a:effectLst/>
                <a:highlight>
                  <a:srgbClr val="00FF00"/>
                </a:highlight>
                <a:uLnTx/>
                <a:uFillTx/>
                <a:latin typeface="Times" panose="02020603050405020304" pitchFamily="18" charset="0"/>
                <a:ea typeface="Batang" panose="02030600000101010101" pitchFamily="18" charset="-127"/>
                <a:cs typeface="Times New Roman" panose="02020603050405020304" pitchFamily="18" charset="0"/>
              </a:rPr>
              <a:t>Agreement</a:t>
            </a:r>
            <a:endParaRPr kumimoji="0" lang="fi-FI" sz="1000" b="0"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just" defTabSz="914400" rtl="0" eaLnBrk="1" fontAlgn="base" latinLnBrk="0" hangingPunct="1">
              <a:lnSpc>
                <a:spcPct val="105000"/>
              </a:lnSpc>
              <a:spcBef>
                <a:spcPct val="0"/>
              </a:spcBef>
              <a:spcAft>
                <a:spcPts val="900"/>
              </a:spcAft>
              <a:buClrTx/>
              <a:buSzTx/>
              <a:buFont typeface="Symbol" panose="05050102010706020507" pitchFamily="18" charset="2"/>
              <a:buChar char=""/>
              <a:tabLst/>
              <a:defRPr/>
            </a:pPr>
            <a:r>
              <a:rPr kumimoji="0" lang="en-US" sz="1000" b="1"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rPr>
              <a:t>The minimum DL peak rate target (for FD-FDD) is [</a:t>
            </a:r>
            <a:r>
              <a:rPr kumimoji="0" lang="en-US" sz="1000" b="1" i="0" u="none" strike="noStrike" kern="1200" cap="none" spc="0" normalizeH="0" baseline="0" noProof="0" dirty="0">
                <a:ln>
                  <a:noFill/>
                </a:ln>
                <a:solidFill>
                  <a:srgbClr val="FF0000"/>
                </a:solidFill>
                <a:effectLst/>
                <a:uLnTx/>
                <a:uFillTx/>
                <a:latin typeface="Times" panose="02020603050405020304" pitchFamily="18" charset="0"/>
                <a:ea typeface="Batang" panose="02030600000101010101" pitchFamily="18" charset="-127"/>
                <a:cs typeface="Times New Roman" panose="02020603050405020304" pitchFamily="18" charset="0"/>
              </a:rPr>
              <a:t>10]</a:t>
            </a:r>
            <a:r>
              <a:rPr kumimoji="0" lang="en-US" sz="1000" b="1"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rPr>
              <a:t> Mbps based on peak data rate calculation according to 38.306.</a:t>
            </a:r>
            <a:endParaRPr kumimoji="0" lang="fi-FI" sz="1000" b="0"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just" defTabSz="914400" rtl="0" eaLnBrk="1" fontAlgn="base" latinLnBrk="0" hangingPunct="1">
              <a:lnSpc>
                <a:spcPct val="105000"/>
              </a:lnSpc>
              <a:spcBef>
                <a:spcPct val="0"/>
              </a:spcBef>
              <a:spcAft>
                <a:spcPct val="0"/>
              </a:spcAft>
              <a:buClrTx/>
              <a:buSzTx/>
              <a:buFont typeface="Symbol" panose="05050102010706020507" pitchFamily="18" charset="2"/>
              <a:buChar char=""/>
              <a:tabLst/>
              <a:defRPr/>
            </a:pPr>
            <a:r>
              <a:rPr kumimoji="0" lang="en-US" sz="1000" b="1"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rPr>
              <a:t>The same value for X is used for DL and UL</a:t>
            </a:r>
            <a:endParaRPr kumimoji="0" lang="fi-FI" sz="1000" b="0" i="0" u="none" strike="noStrike" kern="1200" cap="none" spc="0" normalizeH="0" baseline="0" noProof="0" dirty="0">
              <a:ln>
                <a:noFill/>
              </a:ln>
              <a:solidFill>
                <a:srgbClr val="333F48"/>
              </a:solidFill>
              <a:effectLst/>
              <a:uLnTx/>
              <a:uFillTx/>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11995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DE6EF-1B06-A667-54C6-2A63BEB861B6}"/>
              </a:ext>
            </a:extLst>
          </p:cNvPr>
          <p:cNvSpPr>
            <a:spLocks noGrp="1"/>
          </p:cNvSpPr>
          <p:nvPr>
            <p:ph type="title"/>
          </p:nvPr>
        </p:nvSpPr>
        <p:spPr>
          <a:xfrm>
            <a:off x="568767" y="369836"/>
            <a:ext cx="7921627" cy="509813"/>
          </a:xfrm>
        </p:spPr>
        <p:txBody>
          <a:bodyPr/>
          <a:lstStyle/>
          <a:p>
            <a:r>
              <a:rPr lang="en-US" sz="2800" dirty="0">
                <a:solidFill>
                  <a:srgbClr val="333F48"/>
                </a:solidFill>
                <a:latin typeface="Gotham Light" pitchFamily="50" charset="0"/>
                <a:cs typeface="Gotham Light" pitchFamily="50" charset="0"/>
              </a:rPr>
              <a:t>Support of Early identification</a:t>
            </a:r>
            <a:endParaRPr lang="fi-FI" dirty="0"/>
          </a:p>
        </p:txBody>
      </p:sp>
      <p:sp>
        <p:nvSpPr>
          <p:cNvPr id="6" name="Slide Number Placeholder 5">
            <a:extLst>
              <a:ext uri="{FF2B5EF4-FFF2-40B4-BE49-F238E27FC236}">
                <a16:creationId xmlns:a16="http://schemas.microsoft.com/office/drawing/2014/main" id="{A2B2841C-0E7D-6B1A-2242-8943A8A3243C}"/>
              </a:ext>
            </a:extLst>
          </p:cNvPr>
          <p:cNvSpPr>
            <a:spLocks noGrp="1"/>
          </p:cNvSpPr>
          <p:nvPr>
            <p:ph type="sldNum" sz="quarter" idx="14"/>
          </p:nvPr>
        </p:nvSpPr>
        <p:spPr/>
        <p:txBody>
          <a:bodyPr/>
          <a:lstStyle/>
          <a:p>
            <a:fld id="{206E8520-2104-4AD5-8681-84E58E925990}" type="slidenum">
              <a:rPr lang="en-US" smtClean="0"/>
              <a:pPr/>
              <a:t>5</a:t>
            </a:fld>
            <a:endParaRPr lang="en-US"/>
          </a:p>
        </p:txBody>
      </p:sp>
      <p:sp>
        <p:nvSpPr>
          <p:cNvPr id="4" name="TextBox 3">
            <a:extLst>
              <a:ext uri="{FF2B5EF4-FFF2-40B4-BE49-F238E27FC236}">
                <a16:creationId xmlns:a16="http://schemas.microsoft.com/office/drawing/2014/main" id="{7352CBBC-3124-F983-CB6E-0DB4CB4F11E5}"/>
              </a:ext>
            </a:extLst>
          </p:cNvPr>
          <p:cNvSpPr txBox="1"/>
          <p:nvPr/>
        </p:nvSpPr>
        <p:spPr bwMode="auto">
          <a:xfrm>
            <a:off x="227433" y="4100354"/>
            <a:ext cx="7743824" cy="872835"/>
          </a:xfrm>
          <a:prstGeom prst="rect">
            <a:avLst/>
          </a:prstGeom>
          <a:solidFill>
            <a:schemeClr val="accent3">
              <a:lumMod val="60000"/>
              <a:lumOff val="40000"/>
            </a:schemeClr>
          </a:solidFill>
          <a:ln w="9525">
            <a:noFill/>
            <a:miter lim="800000"/>
            <a:headEnd/>
            <a:tailEnd/>
          </a:ln>
        </p:spPr>
        <p:txBody>
          <a:bodyPr vert="horz" wrap="none" lIns="91440" tIns="45720" rIns="91440" bIns="45720" numCol="1" rtlCol="0" anchor="t" anchorCtr="0" compatLnSpc="1">
            <a:prstTxWarp prst="textNoShape">
              <a:avLst/>
            </a:prstTxWarp>
            <a:noAutofit/>
          </a:bodyPr>
          <a:lstStyle/>
          <a:p>
            <a:pPr algn="l">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Proposal-3: </a:t>
            </a:r>
            <a:r>
              <a:rPr lang="en-US" sz="1600" dirty="0">
                <a:solidFill>
                  <a:schemeClr val="bg1"/>
                </a:solidFill>
                <a:latin typeface="Gotham Light" pitchFamily="50" charset="0"/>
                <a:cs typeface="Gotham Light" pitchFamily="50" charset="0"/>
              </a:rPr>
              <a:t>MSG3 separate early identification is supported</a:t>
            </a:r>
          </a:p>
          <a:p>
            <a:pPr>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Proposal-4: </a:t>
            </a:r>
            <a:r>
              <a:rPr lang="en-US" sz="1600" dirty="0">
                <a:solidFill>
                  <a:schemeClr val="bg1"/>
                </a:solidFill>
                <a:latin typeface="Gotham Light" pitchFamily="50" charset="0"/>
                <a:cs typeface="Gotham Light" pitchFamily="50" charset="0"/>
              </a:rPr>
              <a:t>MSG1 separate early identification is strongly considered</a:t>
            </a:r>
          </a:p>
          <a:p>
            <a:pPr algn="l">
              <a:lnSpc>
                <a:spcPct val="130000"/>
              </a:lnSpc>
              <a:spcBef>
                <a:spcPts val="400"/>
              </a:spcBef>
              <a:spcAft>
                <a:spcPts val="0"/>
              </a:spcAft>
              <a:buClr>
                <a:srgbClr val="00A9CE"/>
              </a:buClr>
              <a:buSzPct val="100000"/>
            </a:pPr>
            <a:endParaRPr lang="fi-FI" sz="1600" dirty="0">
              <a:solidFill>
                <a:schemeClr val="bg1"/>
              </a:solidFill>
              <a:latin typeface="Gotham Light" pitchFamily="50" charset="0"/>
              <a:cs typeface="Gotham Light" pitchFamily="50" charset="0"/>
            </a:endParaRPr>
          </a:p>
        </p:txBody>
      </p:sp>
      <p:sp>
        <p:nvSpPr>
          <p:cNvPr id="3" name="Content Placeholder 4">
            <a:extLst>
              <a:ext uri="{FF2B5EF4-FFF2-40B4-BE49-F238E27FC236}">
                <a16:creationId xmlns:a16="http://schemas.microsoft.com/office/drawing/2014/main" id="{BF99C552-048C-B75E-0D30-B4030F680B60}"/>
              </a:ext>
            </a:extLst>
          </p:cNvPr>
          <p:cNvSpPr txBox="1">
            <a:spLocks/>
          </p:cNvSpPr>
          <p:nvPr/>
        </p:nvSpPr>
        <p:spPr bwMode="auto">
          <a:xfrm>
            <a:off x="87997" y="917978"/>
            <a:ext cx="4724387" cy="2970751"/>
          </a:xfrm>
          <a:prstGeom prst="rect">
            <a:avLst/>
          </a:prstGeom>
          <a:solidFill>
            <a:schemeClr val="accent3">
              <a:lumMod val="75000"/>
            </a:schemeClr>
          </a:solidFill>
          <a:ln w="9525">
            <a:noFill/>
            <a:miter lim="800000"/>
            <a:headEnd/>
            <a:tailEnd/>
          </a:ln>
        </p:spPr>
        <p:txBody>
          <a:bodyPr vert="horz" wrap="square" lIns="91440" tIns="45720" rIns="91440" bIns="45720" numCol="1" anchor="t" anchorCtr="0" compatLnSpc="1">
            <a:prstTxWarp prst="textNoShape">
              <a:avLst/>
            </a:prstTxWarp>
            <a:noAutofit/>
          </a:bodyPr>
          <a:lstStyle>
            <a:lvl1pPr marL="233989" indent="-233989" eaLnBrk="1" hangingPunct="1">
              <a:lnSpc>
                <a:spcPct val="130000"/>
              </a:lnSpc>
              <a:spcBef>
                <a:spcPts val="400"/>
              </a:spcBef>
              <a:spcAft>
                <a:spcPts val="0"/>
              </a:spcAft>
              <a:buClr>
                <a:schemeClr val="accent1"/>
              </a:buClr>
              <a:buSzPct val="100000"/>
              <a:buFont typeface="Wingdings" panose="05000000000000000000" pitchFamily="2" charset="2"/>
              <a:buChar char="§"/>
              <a:defRPr sz="1400">
                <a:latin typeface="Gotham Light" pitchFamily="50" charset="0"/>
                <a:cs typeface="Gotham Light" pitchFamily="50" charset="0"/>
              </a:defRPr>
            </a:lvl1pPr>
            <a:lvl2pPr marL="377981" lvl="1" indent="-233989" eaLnBrk="1" hangingPunct="1">
              <a:lnSpc>
                <a:spcPct val="130000"/>
              </a:lnSpc>
              <a:spcBef>
                <a:spcPts val="200"/>
              </a:spcBef>
              <a:spcAft>
                <a:spcPts val="200"/>
              </a:spcAft>
              <a:buClr>
                <a:schemeClr val="accent1"/>
              </a:buClr>
              <a:buSzPct val="85000"/>
              <a:buFont typeface="Wingdings" panose="05000000000000000000" pitchFamily="2" charset="2"/>
              <a:buChar char="§"/>
              <a:defRPr sz="1200">
                <a:latin typeface="Gotham Light" pitchFamily="50" charset="0"/>
                <a:cs typeface="Gotham Light" pitchFamily="50" charset="0"/>
              </a:defRPr>
            </a:lvl2pPr>
            <a:lvl3pPr marL="611970" indent="-179992" eaLnBrk="1" hangingPunct="1">
              <a:lnSpc>
                <a:spcPct val="120000"/>
              </a:lnSpc>
              <a:spcBef>
                <a:spcPts val="200"/>
              </a:spcBef>
              <a:spcAft>
                <a:spcPts val="200"/>
              </a:spcAft>
              <a:buClr>
                <a:schemeClr val="accent3"/>
              </a:buClr>
              <a:buSzPct val="85000"/>
              <a:buFontTx/>
              <a:buBlip>
                <a:blip r:embed="rId2"/>
              </a:buBlip>
              <a:defRPr sz="1000" i="0">
                <a:solidFill>
                  <a:schemeClr val="tx2"/>
                </a:solidFill>
                <a:latin typeface="Gotham Book" pitchFamily="50" charset="0"/>
                <a:cs typeface="Gotham Book" pitchFamily="50" charset="0"/>
              </a:defRPr>
            </a:lvl3pPr>
            <a:lvl4pPr marL="914354" indent="-228589" eaLnBrk="1" hangingPunct="1">
              <a:lnSpc>
                <a:spcPct val="120000"/>
              </a:lnSpc>
              <a:spcBef>
                <a:spcPts val="0"/>
              </a:spcBef>
              <a:buClr>
                <a:srgbClr val="0E4367"/>
              </a:buClr>
              <a:buSzPct val="100000"/>
              <a:buFont typeface="Wingdings 2" pitchFamily="18" charset="2"/>
              <a:buChar char="¡"/>
              <a:defRPr sz="1600">
                <a:solidFill>
                  <a:schemeClr val="tx2"/>
                </a:solidFill>
                <a:latin typeface="Gotham Book" pitchFamily="50" charset="0"/>
                <a:cs typeface="Gotham Book" pitchFamily="50" charset="0"/>
              </a:defRPr>
            </a:lvl4pPr>
            <a:lvl5pPr marL="1142942" indent="-228589" eaLnBrk="1" hangingPunct="1">
              <a:lnSpc>
                <a:spcPct val="120000"/>
              </a:lnSpc>
              <a:spcBef>
                <a:spcPts val="0"/>
              </a:spcBef>
              <a:buClr>
                <a:schemeClr val="accent1"/>
              </a:buClr>
              <a:buSzPct val="100000"/>
              <a:buFont typeface="Wingdings 2" pitchFamily="18" charset="2"/>
              <a:buChar char="¡"/>
              <a:defRPr sz="1600">
                <a:solidFill>
                  <a:schemeClr val="tx2"/>
                </a:solidFill>
                <a:latin typeface="Gotham Book" pitchFamily="50" charset="0"/>
                <a:cs typeface="Gotham Book" pitchFamily="50" charset="0"/>
              </a:defRPr>
            </a:lvl5pPr>
            <a:lvl6pPr marL="1377882"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6pPr>
            <a:lvl7pPr marL="1603295" indent="-228589" defTabSz="914354">
              <a:spcBef>
                <a:spcPct val="20000"/>
              </a:spcBef>
              <a:buClr>
                <a:schemeClr val="accent1"/>
              </a:buClr>
              <a:buFont typeface="Wingdings 2" pitchFamily="18" charset="2"/>
              <a:buChar char=""/>
              <a:defRPr lang="en-US" sz="1800" dirty="0" smtClean="0">
                <a:solidFill>
                  <a:schemeClr val="tx2"/>
                </a:solidFill>
                <a:latin typeface="+mn-lt"/>
              </a:defRPr>
            </a:lvl7pPr>
            <a:lvl8pPr marL="1830297"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8pPr>
            <a:lvl9pPr marL="2057298" indent="-228589" defTabSz="914354">
              <a:spcBef>
                <a:spcPct val="20000"/>
              </a:spcBef>
              <a:buClr>
                <a:schemeClr val="accent1"/>
              </a:buClr>
              <a:buFont typeface="Wingdings 2" pitchFamily="18" charset="2"/>
              <a:buChar char=""/>
              <a:defRPr lang="en-US" sz="1800" dirty="0">
                <a:solidFill>
                  <a:schemeClr val="tx2"/>
                </a:solidFill>
                <a:latin typeface="+mn-lt"/>
              </a:defRPr>
            </a:lvl9pPr>
          </a:lstStyle>
          <a:p>
            <a:pPr marL="143992" lvl="1" indent="0">
              <a:buNone/>
            </a:pPr>
            <a:r>
              <a:rPr lang="en-US" b="1" dirty="0">
                <a:solidFill>
                  <a:schemeClr val="bg1"/>
                </a:solidFill>
              </a:rPr>
              <a:t>Separate Early identification </a:t>
            </a:r>
          </a:p>
          <a:p>
            <a:pPr lvl="1"/>
            <a:r>
              <a:rPr lang="en-US" sz="1400" dirty="0">
                <a:solidFill>
                  <a:schemeClr val="bg1"/>
                </a:solidFill>
              </a:rPr>
              <a:t>MSG3 </a:t>
            </a:r>
            <a:r>
              <a:rPr lang="en-US" sz="1400" u="sng" dirty="0">
                <a:solidFill>
                  <a:schemeClr val="bg1"/>
                </a:solidFill>
              </a:rPr>
              <a:t>separate</a:t>
            </a:r>
            <a:r>
              <a:rPr lang="en-US" sz="1400" dirty="0">
                <a:solidFill>
                  <a:schemeClr val="bg1"/>
                </a:solidFill>
              </a:rPr>
              <a:t> early identification is required for gNB to confine MSG4 to 25/12PRBs</a:t>
            </a:r>
          </a:p>
          <a:p>
            <a:pPr lvl="1"/>
            <a:r>
              <a:rPr lang="en-US" sz="1400" dirty="0">
                <a:solidFill>
                  <a:schemeClr val="bg1"/>
                </a:solidFill>
              </a:rPr>
              <a:t>MSG1 </a:t>
            </a:r>
            <a:r>
              <a:rPr lang="en-US" sz="1400" u="sng" dirty="0">
                <a:solidFill>
                  <a:schemeClr val="bg1"/>
                </a:solidFill>
              </a:rPr>
              <a:t>separate</a:t>
            </a:r>
            <a:r>
              <a:rPr lang="en-US" sz="1400" dirty="0">
                <a:solidFill>
                  <a:schemeClr val="bg1"/>
                </a:solidFill>
              </a:rPr>
              <a:t> early identification is not strictly needed, but it would tackle the following issues</a:t>
            </a:r>
          </a:p>
          <a:p>
            <a:pPr lvl="2"/>
            <a:r>
              <a:rPr lang="en-US" sz="1200" dirty="0">
                <a:solidFill>
                  <a:schemeClr val="bg1"/>
                </a:solidFill>
              </a:rPr>
              <a:t>If X=0 -&gt; performance degradation for MSG2 reception is expected</a:t>
            </a:r>
          </a:p>
          <a:p>
            <a:pPr lvl="2"/>
            <a:r>
              <a:rPr lang="en-US" sz="1200" dirty="0">
                <a:solidFill>
                  <a:schemeClr val="bg1"/>
                </a:solidFill>
              </a:rPr>
              <a:t>If X&gt;0 -&gt; indicated K2  of MSG3 must be slightly increased for legacy UEs</a:t>
            </a:r>
          </a:p>
          <a:p>
            <a:pPr marL="143992" lvl="1" indent="0">
              <a:buNone/>
            </a:pPr>
            <a:endParaRPr lang="fi-FI" sz="1400" dirty="0">
              <a:solidFill>
                <a:schemeClr val="bg1"/>
              </a:solidFill>
            </a:endParaRPr>
          </a:p>
        </p:txBody>
      </p:sp>
      <p:sp>
        <p:nvSpPr>
          <p:cNvPr id="9" name="TextBox 8">
            <a:extLst>
              <a:ext uri="{FF2B5EF4-FFF2-40B4-BE49-F238E27FC236}">
                <a16:creationId xmlns:a16="http://schemas.microsoft.com/office/drawing/2014/main" id="{FC700B7E-ED7A-338E-73D1-AF1273BF93F9}"/>
              </a:ext>
            </a:extLst>
          </p:cNvPr>
          <p:cNvSpPr txBox="1"/>
          <p:nvPr/>
        </p:nvSpPr>
        <p:spPr bwMode="auto">
          <a:xfrm>
            <a:off x="4812384" y="814458"/>
            <a:ext cx="4154066" cy="3177793"/>
          </a:xfrm>
          <a:prstGeom prst="rect">
            <a:avLst/>
          </a:prstGeom>
          <a:noFill/>
          <a:ln w="9525">
            <a:noFill/>
            <a:miter lim="800000"/>
            <a:headEnd/>
            <a:tailEnd/>
          </a:ln>
        </p:spPr>
        <p:txBody>
          <a:bodyPr wrap="square">
            <a:spAutoFit/>
          </a:bodyPr>
          <a:lstStyle/>
          <a:p>
            <a:r>
              <a:rPr lang="en-US" sz="1000" b="1" dirty="0">
                <a:effectLst/>
                <a:highlight>
                  <a:srgbClr val="00FF00"/>
                </a:highlight>
                <a:latin typeface="Times" panose="02020603050405020304" pitchFamily="18" charset="0"/>
                <a:ea typeface="Batang" panose="02030600000101010101" pitchFamily="18" charset="-127"/>
                <a:cs typeface="Times New Roman" panose="02020603050405020304" pitchFamily="18" charset="0"/>
              </a:rPr>
              <a:t>Agreement</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r>
              <a:rPr lang="en-US" sz="1000" b="1" dirty="0">
                <a:effectLst/>
                <a:latin typeface="Times" panose="02020603050405020304" pitchFamily="18" charset="0"/>
                <a:ea typeface="Batang" panose="02030600000101010101" pitchFamily="18" charset="-127"/>
                <a:cs typeface="Times New Roman" panose="02020603050405020304" pitchFamily="18" charset="0"/>
              </a:rPr>
              <a:t>For UE BB bandwidth reduction, for RAR (PDSCH) to Rel-18 RedCap UEs, the</a:t>
            </a:r>
            <a:r>
              <a:rPr lang="en-US" sz="1000" b="1" dirty="0">
                <a:effectLst/>
                <a:latin typeface="Times" panose="02020603050405020304" pitchFamily="18" charset="0"/>
                <a:ea typeface="MS PGothic" panose="020B0600070205080204" pitchFamily="34" charset="-128"/>
                <a:cs typeface="Times New Roman" panose="02020603050405020304" pitchFamily="18" charset="0"/>
              </a:rPr>
              <a:t> scheduling of RAR PDSCH is allowed to be larger than the maximum number of unicast PRBs that the UE can process per slot.</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ct val="105000"/>
              </a:lnSpc>
              <a:spcAft>
                <a:spcPts val="900"/>
              </a:spcAft>
              <a:buFont typeface="Symbol" panose="05050102010706020507" pitchFamily="18" charset="2"/>
              <a:buChar char=""/>
            </a:pPr>
            <a:r>
              <a:rPr lang="en-GB" sz="1000" b="1" dirty="0">
                <a:effectLst/>
                <a:latin typeface="Times New Roman" panose="02020603050405020304" pitchFamily="18" charset="0"/>
                <a:ea typeface="MS PGothic" panose="020B0600070205080204" pitchFamily="34" charset="-128"/>
                <a:cs typeface="Times New Roman" panose="02020603050405020304" pitchFamily="18" charset="0"/>
              </a:rPr>
              <a:t>When the scheduling of RAR PDSCH is within the maximum number of unicast PRBs that the UE can process per slot, the legacy time between RAR reception and Msg3 transmission (not smaller than N</a:t>
            </a:r>
            <a:r>
              <a:rPr lang="en-GB" sz="1000" b="1" baseline="-25000" dirty="0">
                <a:effectLst/>
                <a:latin typeface="Times New Roman" panose="02020603050405020304" pitchFamily="18" charset="0"/>
                <a:ea typeface="MS PGothic" panose="020B0600070205080204" pitchFamily="34" charset="-128"/>
                <a:cs typeface="Times New Roman" panose="02020603050405020304" pitchFamily="18" charset="0"/>
              </a:rPr>
              <a:t>T,1</a:t>
            </a:r>
            <a:r>
              <a:rPr lang="en-GB" sz="1000" b="1" dirty="0">
                <a:effectLst/>
                <a:latin typeface="Times New Roman" panose="02020603050405020304" pitchFamily="18" charset="0"/>
                <a:ea typeface="MS PGothic" panose="020B0600070205080204" pitchFamily="34" charset="-128"/>
                <a:cs typeface="Times New Roman" panose="02020603050405020304" pitchFamily="18" charset="0"/>
              </a:rPr>
              <a:t> + N</a:t>
            </a:r>
            <a:r>
              <a:rPr lang="en-GB" sz="1000" b="1" baseline="-25000" dirty="0">
                <a:effectLst/>
                <a:latin typeface="Times New Roman" panose="02020603050405020304" pitchFamily="18" charset="0"/>
                <a:ea typeface="MS PGothic" panose="020B0600070205080204" pitchFamily="34" charset="-128"/>
                <a:cs typeface="Times New Roman" panose="02020603050405020304" pitchFamily="18" charset="0"/>
              </a:rPr>
              <a:t>T,2</a:t>
            </a:r>
            <a:r>
              <a:rPr lang="en-GB" sz="1000" b="1" dirty="0">
                <a:effectLst/>
                <a:latin typeface="Times New Roman" panose="02020603050405020304" pitchFamily="18" charset="0"/>
                <a:ea typeface="MS PGothic" panose="020B0600070205080204" pitchFamily="34" charset="-128"/>
                <a:cs typeface="Times New Roman" panose="02020603050405020304" pitchFamily="18" charset="0"/>
              </a:rPr>
              <a:t> + 0.5 </a:t>
            </a:r>
            <a:r>
              <a:rPr lang="en-GB" sz="1000" b="1" dirty="0" err="1">
                <a:effectLst/>
                <a:latin typeface="Times New Roman" panose="02020603050405020304" pitchFamily="18" charset="0"/>
                <a:ea typeface="MS PGothic" panose="020B0600070205080204" pitchFamily="34" charset="-128"/>
                <a:cs typeface="Times New Roman" panose="02020603050405020304" pitchFamily="18" charset="0"/>
              </a:rPr>
              <a:t>ms</a:t>
            </a:r>
            <a:r>
              <a:rPr lang="en-GB" sz="1000" b="1" dirty="0">
                <a:effectLst/>
                <a:latin typeface="Times New Roman" panose="02020603050405020304" pitchFamily="18" charset="0"/>
                <a:ea typeface="MS PGothic" panose="020B0600070205080204" pitchFamily="34" charset="-128"/>
                <a:cs typeface="Times New Roman" panose="02020603050405020304" pitchFamily="18" charset="0"/>
              </a:rPr>
              <a:t>) is applied.</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ct val="105000"/>
              </a:lnSpc>
              <a:buFont typeface="Symbol" panose="05050102010706020507" pitchFamily="18" charset="2"/>
              <a:buChar char=""/>
            </a:pPr>
            <a:r>
              <a:rPr lang="en-US" sz="1000" b="1" dirty="0">
                <a:effectLst/>
                <a:latin typeface="Times New Roman" panose="02020603050405020304" pitchFamily="18" charset="0"/>
                <a:ea typeface="MS PGothic" panose="020B0600070205080204" pitchFamily="34" charset="-128"/>
                <a:cs typeface="Times New Roman" panose="02020603050405020304" pitchFamily="18" charset="0"/>
              </a:rPr>
              <a:t>When the scheduling of RAR PDSCH is larger than the maximum number of unicast PRBs that the UE can process per slot,</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buFont typeface="Courier New" panose="02070309020205020404" pitchFamily="49" charset="0"/>
              <a:buChar char="o"/>
              <a:tabLst>
                <a:tab pos="457200" algn="l"/>
                <a:tab pos="914400" algn="l"/>
              </a:tabLst>
            </a:pPr>
            <a:r>
              <a:rPr lang="en-US" sz="1000" b="1" dirty="0">
                <a:effectLst/>
                <a:latin typeface="Times" panose="02020603050405020304" pitchFamily="18" charset="0"/>
                <a:ea typeface="MS PGothic" panose="020B0600070205080204" pitchFamily="34" charset="-128"/>
                <a:cs typeface="Times New Roman" panose="02020603050405020304" pitchFamily="18" charset="0"/>
              </a:rPr>
              <a:t>The UE receives the RAR and correspondingly transmits Msg3 if the TDRA for Msg3 in UL grant in RAR indicates that the time between RAR reception and Msg3 transmission is NOT smaller than N</a:t>
            </a:r>
            <a:r>
              <a:rPr lang="en-US" sz="1000" b="1" baseline="-25000" dirty="0">
                <a:effectLst/>
                <a:latin typeface="Times" panose="02020603050405020304" pitchFamily="18" charset="0"/>
                <a:ea typeface="MS PGothic" panose="020B0600070205080204" pitchFamily="34" charset="-128"/>
                <a:cs typeface="Times New Roman" panose="02020603050405020304" pitchFamily="18" charset="0"/>
              </a:rPr>
              <a:t>T,1</a:t>
            </a:r>
            <a:r>
              <a:rPr lang="en-US" sz="1000" b="1" dirty="0">
                <a:effectLst/>
                <a:latin typeface="Times" panose="02020603050405020304" pitchFamily="18" charset="0"/>
                <a:ea typeface="MS PGothic" panose="020B0600070205080204" pitchFamily="34" charset="-128"/>
                <a:cs typeface="Times New Roman" panose="02020603050405020304" pitchFamily="18" charset="0"/>
              </a:rPr>
              <a:t> + N</a:t>
            </a:r>
            <a:r>
              <a:rPr lang="en-US" sz="1000" b="1" baseline="-25000" dirty="0">
                <a:effectLst/>
                <a:latin typeface="Times" panose="02020603050405020304" pitchFamily="18" charset="0"/>
                <a:ea typeface="MS PGothic" panose="020B0600070205080204" pitchFamily="34" charset="-128"/>
                <a:cs typeface="Times New Roman" panose="02020603050405020304" pitchFamily="18" charset="0"/>
              </a:rPr>
              <a:t>T,2</a:t>
            </a:r>
            <a:r>
              <a:rPr lang="en-US" sz="1000" b="1" dirty="0">
                <a:effectLst/>
                <a:latin typeface="Times" panose="02020603050405020304" pitchFamily="18" charset="0"/>
                <a:ea typeface="MS PGothic" panose="020B0600070205080204" pitchFamily="34" charset="-128"/>
                <a:cs typeface="Times New Roman" panose="02020603050405020304" pitchFamily="18" charset="0"/>
              </a:rPr>
              <a:t> + 0.5 + X </a:t>
            </a:r>
            <a:r>
              <a:rPr lang="en-US" sz="1000" b="1" dirty="0" err="1">
                <a:effectLst/>
                <a:latin typeface="Times" panose="02020603050405020304" pitchFamily="18" charset="0"/>
                <a:ea typeface="MS PGothic" panose="020B0600070205080204" pitchFamily="34" charset="-128"/>
                <a:cs typeface="Times New Roman" panose="02020603050405020304" pitchFamily="18" charset="0"/>
              </a:rPr>
              <a:t>ms.</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buFont typeface="Wingdings" panose="05000000000000000000" pitchFamily="2" charset="2"/>
              <a:buChar char=""/>
              <a:tabLst>
                <a:tab pos="914400" algn="l"/>
                <a:tab pos="1371600" algn="l"/>
              </a:tabLst>
            </a:pPr>
            <a:r>
              <a:rPr lang="en-US" sz="1000" b="1" dirty="0">
                <a:effectLst/>
                <a:latin typeface="Times" panose="02020603050405020304" pitchFamily="18" charset="0"/>
                <a:ea typeface="MS PGothic" panose="020B0600070205080204" pitchFamily="34" charset="-128"/>
                <a:cs typeface="Times New Roman" panose="02020603050405020304" pitchFamily="18" charset="0"/>
              </a:rPr>
              <a:t>FFS: value(s) of X</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buFont typeface="Courier New" panose="02070309020205020404" pitchFamily="49" charset="0"/>
              <a:buChar char="o"/>
              <a:tabLst>
                <a:tab pos="457200" algn="l"/>
                <a:tab pos="914400" algn="l"/>
              </a:tabLst>
            </a:pPr>
            <a:r>
              <a:rPr lang="en-US" sz="1000" b="1" dirty="0">
                <a:effectLst/>
                <a:latin typeface="Times" panose="02020603050405020304" pitchFamily="18" charset="0"/>
                <a:ea typeface="MS PGothic" panose="020B0600070205080204" pitchFamily="34" charset="-128"/>
                <a:cs typeface="Times New Roman" panose="02020603050405020304" pitchFamily="18" charset="0"/>
              </a:rPr>
              <a:t>Otherwise, the UE behavior is up to the UE implementation.</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buFont typeface="Symbol" panose="05050102010706020507" pitchFamily="18" charset="2"/>
              <a:buChar char=""/>
              <a:tabLst>
                <a:tab pos="457200" algn="l"/>
                <a:tab pos="914400" algn="l"/>
              </a:tabLst>
            </a:pPr>
            <a:r>
              <a:rPr lang="en-US" sz="1000" b="1" dirty="0">
                <a:effectLst/>
                <a:latin typeface="Times" panose="02020603050405020304" pitchFamily="18" charset="0"/>
                <a:ea typeface="DengXian" panose="02010600030101010101" pitchFamily="2" charset="-122"/>
                <a:cs typeface="Times New Roman" panose="02020603050405020304" pitchFamily="18" charset="0"/>
              </a:rPr>
              <a:t>Note: it does not mean early indication is needed</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buFont typeface="Symbol" panose="05050102010706020507" pitchFamily="18" charset="2"/>
              <a:buChar char=""/>
              <a:tabLst>
                <a:tab pos="457200" algn="l"/>
                <a:tab pos="914400" algn="l"/>
              </a:tabLst>
            </a:pPr>
            <a:r>
              <a:rPr lang="en-US" sz="1000" b="1" dirty="0">
                <a:effectLst/>
                <a:latin typeface="Times" panose="02020603050405020304" pitchFamily="18" charset="0"/>
                <a:ea typeface="DengXian" panose="02010600030101010101" pitchFamily="2" charset="-122"/>
                <a:cs typeface="Times New Roman" panose="02020603050405020304" pitchFamily="18" charset="0"/>
              </a:rPr>
              <a:t>Note: it will not be used as example for unicast PDSCH</a:t>
            </a:r>
            <a:endParaRPr lang="fi-FI" sz="1000"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2661749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DE6EF-1B06-A667-54C6-2A63BEB861B6}"/>
              </a:ext>
            </a:extLst>
          </p:cNvPr>
          <p:cNvSpPr>
            <a:spLocks noGrp="1"/>
          </p:cNvSpPr>
          <p:nvPr>
            <p:ph type="title"/>
          </p:nvPr>
        </p:nvSpPr>
        <p:spPr/>
        <p:txBody>
          <a:bodyPr/>
          <a:lstStyle/>
          <a:p>
            <a:r>
              <a:rPr lang="en-US" sz="2800" dirty="0">
                <a:solidFill>
                  <a:srgbClr val="333F48"/>
                </a:solidFill>
                <a:latin typeface="Gotham Light" pitchFamily="50" charset="0"/>
                <a:cs typeface="Gotham Light" pitchFamily="50" charset="0"/>
              </a:rPr>
              <a:t>Connectivity restrictions</a:t>
            </a:r>
            <a:br>
              <a:rPr lang="en-US" sz="2800" dirty="0">
                <a:solidFill>
                  <a:srgbClr val="333F48"/>
                </a:solidFill>
                <a:latin typeface="Gotham Light" pitchFamily="50" charset="0"/>
                <a:cs typeface="Gotham Light" pitchFamily="50" charset="0"/>
              </a:rPr>
            </a:br>
            <a:endParaRPr lang="fi-FI" dirty="0"/>
          </a:p>
        </p:txBody>
      </p:sp>
      <p:sp>
        <p:nvSpPr>
          <p:cNvPr id="6" name="Slide Number Placeholder 5">
            <a:extLst>
              <a:ext uri="{FF2B5EF4-FFF2-40B4-BE49-F238E27FC236}">
                <a16:creationId xmlns:a16="http://schemas.microsoft.com/office/drawing/2014/main" id="{A2B2841C-0E7D-6B1A-2242-8943A8A3243C}"/>
              </a:ext>
            </a:extLst>
          </p:cNvPr>
          <p:cNvSpPr>
            <a:spLocks noGrp="1"/>
          </p:cNvSpPr>
          <p:nvPr>
            <p:ph type="sldNum" sz="quarter" idx="14"/>
          </p:nvPr>
        </p:nvSpPr>
        <p:spPr/>
        <p:txBody>
          <a:bodyPr/>
          <a:lstStyle/>
          <a:p>
            <a:fld id="{206E8520-2104-4AD5-8681-84E58E925990}" type="slidenum">
              <a:rPr lang="en-US" smtClean="0"/>
              <a:pPr/>
              <a:t>6</a:t>
            </a:fld>
            <a:endParaRPr lang="en-US"/>
          </a:p>
        </p:txBody>
      </p:sp>
      <p:sp>
        <p:nvSpPr>
          <p:cNvPr id="4" name="TextBox 3">
            <a:extLst>
              <a:ext uri="{FF2B5EF4-FFF2-40B4-BE49-F238E27FC236}">
                <a16:creationId xmlns:a16="http://schemas.microsoft.com/office/drawing/2014/main" id="{7352CBBC-3124-F983-CB6E-0DB4CB4F11E5}"/>
              </a:ext>
            </a:extLst>
          </p:cNvPr>
          <p:cNvSpPr txBox="1"/>
          <p:nvPr/>
        </p:nvSpPr>
        <p:spPr bwMode="auto">
          <a:xfrm>
            <a:off x="611188" y="4417193"/>
            <a:ext cx="7743824" cy="438149"/>
          </a:xfrm>
          <a:prstGeom prst="rect">
            <a:avLst/>
          </a:prstGeom>
          <a:solidFill>
            <a:schemeClr val="accent3">
              <a:lumMod val="60000"/>
              <a:lumOff val="40000"/>
            </a:schemeClr>
          </a:solidFill>
          <a:ln w="9525">
            <a:noFill/>
            <a:miter lim="800000"/>
            <a:headEnd/>
            <a:tailEnd/>
          </a:ln>
        </p:spPr>
        <p:txBody>
          <a:bodyPr vert="horz" wrap="none" lIns="91440" tIns="45720" rIns="91440" bIns="45720" numCol="1" rtlCol="0" anchor="t" anchorCtr="0" compatLnSpc="1">
            <a:prstTxWarp prst="textNoShape">
              <a:avLst/>
            </a:prstTxWarp>
            <a:noAutofit/>
          </a:bodyPr>
          <a:lstStyle/>
          <a:p>
            <a:pPr algn="l">
              <a:lnSpc>
                <a:spcPct val="130000"/>
              </a:lnSpc>
              <a:spcBef>
                <a:spcPts val="400"/>
              </a:spcBef>
              <a:spcAft>
                <a:spcPts val="0"/>
              </a:spcAft>
              <a:buClr>
                <a:srgbClr val="00A9CE"/>
              </a:buClr>
              <a:buSzPct val="100000"/>
            </a:pPr>
            <a:r>
              <a:rPr lang="en-US" sz="1600" b="1" dirty="0">
                <a:solidFill>
                  <a:schemeClr val="bg1"/>
                </a:solidFill>
                <a:latin typeface="Gotham Light" pitchFamily="50" charset="0"/>
                <a:cs typeface="Gotham Light" pitchFamily="50" charset="0"/>
              </a:rPr>
              <a:t>Proposal-5: </a:t>
            </a:r>
            <a:r>
              <a:rPr lang="en-US" sz="1600" dirty="0">
                <a:solidFill>
                  <a:schemeClr val="bg1"/>
                </a:solidFill>
                <a:latin typeface="Gotham Light" pitchFamily="50" charset="0"/>
                <a:cs typeface="Gotham Light" pitchFamily="50" charset="0"/>
              </a:rPr>
              <a:t>Above yellow highlighted R17 RedCap restrictions apply also for R18 RedCap</a:t>
            </a:r>
            <a:endParaRPr lang="fi-FI" sz="1600" dirty="0">
              <a:solidFill>
                <a:schemeClr val="bg1"/>
              </a:solidFill>
              <a:latin typeface="Gotham Light" pitchFamily="50" charset="0"/>
              <a:cs typeface="Gotham Light" pitchFamily="50" charset="0"/>
            </a:endParaRPr>
          </a:p>
        </p:txBody>
      </p:sp>
      <p:sp>
        <p:nvSpPr>
          <p:cNvPr id="8" name="Content Placeholder 4">
            <a:extLst>
              <a:ext uri="{FF2B5EF4-FFF2-40B4-BE49-F238E27FC236}">
                <a16:creationId xmlns:a16="http://schemas.microsoft.com/office/drawing/2014/main" id="{91A2D889-3124-201E-81F7-7BA32A95E093}"/>
              </a:ext>
            </a:extLst>
          </p:cNvPr>
          <p:cNvSpPr txBox="1">
            <a:spLocks/>
          </p:cNvSpPr>
          <p:nvPr/>
        </p:nvSpPr>
        <p:spPr bwMode="auto">
          <a:xfrm>
            <a:off x="611188" y="1561056"/>
            <a:ext cx="3886200" cy="1507369"/>
          </a:xfrm>
          <a:prstGeom prst="rect">
            <a:avLst/>
          </a:prstGeom>
          <a:solidFill>
            <a:schemeClr val="bg2">
              <a:lumMod val="25000"/>
            </a:schemeClr>
          </a:solidFill>
          <a:ln w="9525">
            <a:noFill/>
            <a:miter lim="800000"/>
            <a:headEnd/>
            <a:tailEnd/>
          </a:ln>
        </p:spPr>
        <p:txBody>
          <a:bodyPr vert="horz" wrap="square" lIns="91440" tIns="45720" rIns="91440" bIns="45720" numCol="1" anchor="t" anchorCtr="0" compatLnSpc="1">
            <a:prstTxWarp prst="textNoShape">
              <a:avLst/>
            </a:prstTxWarp>
            <a:noAutofit/>
          </a:bodyPr>
          <a:lstStyle>
            <a:lvl1pPr marL="233989" indent="-233989" eaLnBrk="1" hangingPunct="1">
              <a:lnSpc>
                <a:spcPct val="130000"/>
              </a:lnSpc>
              <a:spcBef>
                <a:spcPts val="400"/>
              </a:spcBef>
              <a:spcAft>
                <a:spcPts val="0"/>
              </a:spcAft>
              <a:buClr>
                <a:schemeClr val="accent1"/>
              </a:buClr>
              <a:buSzPct val="100000"/>
              <a:buFont typeface="Wingdings" panose="05000000000000000000" pitchFamily="2" charset="2"/>
              <a:buChar char="§"/>
              <a:defRPr sz="1400">
                <a:latin typeface="Gotham Light" pitchFamily="50" charset="0"/>
                <a:cs typeface="Gotham Light" pitchFamily="50" charset="0"/>
              </a:defRPr>
            </a:lvl1pPr>
            <a:lvl2pPr marL="377981" lvl="1" indent="-233989" eaLnBrk="1" hangingPunct="1">
              <a:lnSpc>
                <a:spcPct val="130000"/>
              </a:lnSpc>
              <a:spcBef>
                <a:spcPts val="200"/>
              </a:spcBef>
              <a:spcAft>
                <a:spcPts val="200"/>
              </a:spcAft>
              <a:buClr>
                <a:schemeClr val="accent1"/>
              </a:buClr>
              <a:buSzPct val="85000"/>
              <a:buFont typeface="Wingdings" panose="05000000000000000000" pitchFamily="2" charset="2"/>
              <a:buChar char="§"/>
              <a:defRPr sz="1200">
                <a:latin typeface="Gotham Light" pitchFamily="50" charset="0"/>
                <a:cs typeface="Gotham Light" pitchFamily="50" charset="0"/>
              </a:defRPr>
            </a:lvl2pPr>
            <a:lvl3pPr marL="611970" indent="-179992" eaLnBrk="1" hangingPunct="1">
              <a:lnSpc>
                <a:spcPct val="120000"/>
              </a:lnSpc>
              <a:spcBef>
                <a:spcPts val="200"/>
              </a:spcBef>
              <a:spcAft>
                <a:spcPts val="200"/>
              </a:spcAft>
              <a:buClr>
                <a:schemeClr val="accent3"/>
              </a:buClr>
              <a:buSzPct val="85000"/>
              <a:buFontTx/>
              <a:buBlip>
                <a:blip r:embed="rId2"/>
              </a:buBlip>
              <a:defRPr sz="1000" i="0">
                <a:solidFill>
                  <a:schemeClr val="tx2"/>
                </a:solidFill>
                <a:latin typeface="Gotham Book" pitchFamily="50" charset="0"/>
                <a:cs typeface="Gotham Book" pitchFamily="50" charset="0"/>
              </a:defRPr>
            </a:lvl3pPr>
            <a:lvl4pPr marL="914354" indent="-228589" eaLnBrk="1" hangingPunct="1">
              <a:lnSpc>
                <a:spcPct val="120000"/>
              </a:lnSpc>
              <a:spcBef>
                <a:spcPts val="0"/>
              </a:spcBef>
              <a:buClr>
                <a:srgbClr val="0E4367"/>
              </a:buClr>
              <a:buSzPct val="100000"/>
              <a:buFont typeface="Wingdings 2" pitchFamily="18" charset="2"/>
              <a:buChar char="¡"/>
              <a:defRPr sz="1600">
                <a:solidFill>
                  <a:schemeClr val="tx2"/>
                </a:solidFill>
                <a:latin typeface="Gotham Book" pitchFamily="50" charset="0"/>
                <a:cs typeface="Gotham Book" pitchFamily="50" charset="0"/>
              </a:defRPr>
            </a:lvl4pPr>
            <a:lvl5pPr marL="1142942" indent="-228589" eaLnBrk="1" hangingPunct="1">
              <a:lnSpc>
                <a:spcPct val="120000"/>
              </a:lnSpc>
              <a:spcBef>
                <a:spcPts val="0"/>
              </a:spcBef>
              <a:buClr>
                <a:schemeClr val="accent1"/>
              </a:buClr>
              <a:buSzPct val="100000"/>
              <a:buFont typeface="Wingdings 2" pitchFamily="18" charset="2"/>
              <a:buChar char="¡"/>
              <a:defRPr sz="1600">
                <a:solidFill>
                  <a:schemeClr val="tx2"/>
                </a:solidFill>
                <a:latin typeface="Gotham Book" pitchFamily="50" charset="0"/>
                <a:cs typeface="Gotham Book" pitchFamily="50" charset="0"/>
              </a:defRPr>
            </a:lvl5pPr>
            <a:lvl6pPr marL="1377882"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6pPr>
            <a:lvl7pPr marL="1603295" indent="-228589" defTabSz="914354">
              <a:spcBef>
                <a:spcPct val="20000"/>
              </a:spcBef>
              <a:buClr>
                <a:schemeClr val="accent1"/>
              </a:buClr>
              <a:buFont typeface="Wingdings 2" pitchFamily="18" charset="2"/>
              <a:buChar char=""/>
              <a:defRPr lang="en-US" sz="1800" dirty="0" smtClean="0">
                <a:solidFill>
                  <a:schemeClr val="tx2"/>
                </a:solidFill>
                <a:latin typeface="+mn-lt"/>
              </a:defRPr>
            </a:lvl7pPr>
            <a:lvl8pPr marL="1830297" indent="-228589" defTabSz="914354">
              <a:spcBef>
                <a:spcPct val="20000"/>
              </a:spcBef>
              <a:buClr>
                <a:schemeClr val="accent1">
                  <a:lumMod val="50000"/>
                </a:schemeClr>
              </a:buClr>
              <a:buFont typeface="Wingdings 2" pitchFamily="18" charset="2"/>
              <a:buChar char=""/>
              <a:defRPr lang="en-US" sz="1800" dirty="0" smtClean="0">
                <a:solidFill>
                  <a:schemeClr val="tx2"/>
                </a:solidFill>
                <a:latin typeface="+mn-lt"/>
              </a:defRPr>
            </a:lvl8pPr>
            <a:lvl9pPr marL="2057298" indent="-228589" defTabSz="914354">
              <a:spcBef>
                <a:spcPct val="20000"/>
              </a:spcBef>
              <a:buClr>
                <a:schemeClr val="accent1"/>
              </a:buClr>
              <a:buFont typeface="Wingdings 2" pitchFamily="18" charset="2"/>
              <a:buChar char=""/>
              <a:defRPr lang="en-US" sz="1800" dirty="0">
                <a:solidFill>
                  <a:schemeClr val="tx2"/>
                </a:solidFill>
                <a:latin typeface="+mn-lt"/>
              </a:defRPr>
            </a:lvl9pPr>
          </a:lstStyle>
          <a:p>
            <a:pPr lvl="1"/>
            <a:r>
              <a:rPr lang="en-US" sz="1400" dirty="0">
                <a:solidFill>
                  <a:schemeClr val="bg1"/>
                </a:solidFill>
              </a:rPr>
              <a:t>In RAN1#97, there has been some discussion on band support CA, EN-DC in RAN#97</a:t>
            </a:r>
          </a:p>
          <a:p>
            <a:pPr lvl="1"/>
            <a:r>
              <a:rPr lang="en-US" sz="1400" dirty="0">
                <a:solidFill>
                  <a:schemeClr val="bg1"/>
                </a:solidFill>
              </a:rPr>
              <a:t>In our opinion, inheriting R17 RedCap restrictions (see on right) is a baseline for R18 RedCap.</a:t>
            </a:r>
          </a:p>
          <a:p>
            <a:pPr marL="143992" lvl="1" indent="0">
              <a:buNone/>
            </a:pPr>
            <a:endParaRPr lang="en-US" sz="1400" dirty="0">
              <a:solidFill>
                <a:schemeClr val="bg1"/>
              </a:solidFill>
            </a:endParaRPr>
          </a:p>
          <a:p>
            <a:pPr marL="143992" lvl="1" indent="0">
              <a:buNone/>
            </a:pPr>
            <a:endParaRPr lang="en-US" sz="1600" dirty="0">
              <a:solidFill>
                <a:schemeClr val="bg1"/>
              </a:solidFill>
            </a:endParaRPr>
          </a:p>
          <a:p>
            <a:pPr marL="143992" lvl="1" indent="0">
              <a:buNone/>
            </a:pPr>
            <a:endParaRPr lang="fi-FI" sz="1600" dirty="0">
              <a:solidFill>
                <a:schemeClr val="bg1"/>
              </a:solidFill>
            </a:endParaRPr>
          </a:p>
        </p:txBody>
      </p:sp>
      <p:sp>
        <p:nvSpPr>
          <p:cNvPr id="7" name="TextBox 6">
            <a:extLst>
              <a:ext uri="{FF2B5EF4-FFF2-40B4-BE49-F238E27FC236}">
                <a16:creationId xmlns:a16="http://schemas.microsoft.com/office/drawing/2014/main" id="{E6B6C54E-EBFE-1C89-25E0-9407A71576C3}"/>
              </a:ext>
            </a:extLst>
          </p:cNvPr>
          <p:cNvSpPr txBox="1"/>
          <p:nvPr/>
        </p:nvSpPr>
        <p:spPr bwMode="auto">
          <a:xfrm>
            <a:off x="4827494" y="507232"/>
            <a:ext cx="3960812" cy="3754874"/>
          </a:xfrm>
          <a:prstGeom prst="rect">
            <a:avLst/>
          </a:prstGeom>
          <a:noFill/>
          <a:ln w="9525">
            <a:solidFill>
              <a:schemeClr val="bg2">
                <a:lumMod val="10000"/>
              </a:schemeClr>
            </a:solidFill>
            <a:miter lim="800000"/>
            <a:headEnd/>
            <a:tailEnd/>
          </a:ln>
        </p:spPr>
        <p:txBody>
          <a:bodyPr wrap="square">
            <a:spAutoFit/>
          </a:bodyPr>
          <a:lstStyle/>
          <a:p>
            <a:pPr marL="285750" indent="-285750">
              <a:buFont typeface="Arial" panose="020B0604020202020204" pitchFamily="34" charset="0"/>
              <a:buChar char="•"/>
            </a:pPr>
            <a:r>
              <a:rPr lang="en-US" sz="1400" dirty="0"/>
              <a:t>Specify definition of one RedCap UE type including capabilities for RedCap UE identification and for constraining the use of those RedCap capabilities only for RedCap UEs, and </a:t>
            </a:r>
            <a:r>
              <a:rPr lang="en-US" sz="1400" dirty="0">
                <a:highlight>
                  <a:srgbClr val="FFFF00"/>
                </a:highlight>
              </a:rPr>
              <a:t>preventing RedCap UEs from using capabilities not intended for RedCap UEs including at least carrier aggregation, dual connectivity and wider bandwidths</a:t>
            </a:r>
            <a:r>
              <a:rPr lang="en-US" sz="1400" dirty="0"/>
              <a:t>. [RAN2, RAN1]</a:t>
            </a:r>
          </a:p>
          <a:p>
            <a:pPr marL="742950" lvl="1" indent="-285750">
              <a:buFont typeface="Arial" panose="020B0604020202020204" pitchFamily="34" charset="0"/>
              <a:buChar char="•"/>
            </a:pPr>
            <a:r>
              <a:rPr lang="en-US" sz="1400" dirty="0"/>
              <a:t>The existing UE capability framework is used; changes to capability </a:t>
            </a:r>
            <a:r>
              <a:rPr lang="en-US" sz="1400" dirty="0" err="1"/>
              <a:t>signalling</a:t>
            </a:r>
            <a:r>
              <a:rPr lang="en-US" sz="1400" dirty="0"/>
              <a:t> are specified only if necessary.</a:t>
            </a:r>
          </a:p>
          <a:p>
            <a:r>
              <a:rPr lang="en-US" sz="1400" dirty="0"/>
              <a:t>……</a:t>
            </a:r>
          </a:p>
          <a:p>
            <a:pPr marL="285750" indent="-285750">
              <a:buFont typeface="Arial" panose="020B0604020202020204" pitchFamily="34" charset="0"/>
              <a:buChar char="•"/>
            </a:pPr>
            <a:r>
              <a:rPr lang="en-US" sz="1400" dirty="0"/>
              <a:t>This WI focuses on SA mode and single connectivity with operation in a </a:t>
            </a:r>
            <a:r>
              <a:rPr lang="en-US" sz="1400" dirty="0">
                <a:highlight>
                  <a:srgbClr val="FFFF00"/>
                </a:highlight>
              </a:rPr>
              <a:t>single band at a time</a:t>
            </a:r>
            <a:r>
              <a:rPr lang="en-US" sz="1400" dirty="0"/>
              <a:t>.</a:t>
            </a:r>
            <a:endParaRPr lang="fi-FI" sz="1400" dirty="0"/>
          </a:p>
        </p:txBody>
      </p:sp>
    </p:spTree>
    <p:extLst>
      <p:ext uri="{BB962C8B-B14F-4D97-AF65-F5344CB8AC3E}">
        <p14:creationId xmlns:p14="http://schemas.microsoft.com/office/powerpoint/2010/main" val="24636125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510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1&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HINKCELLUNDODONOTDELETE" val="0"/>
</p:tagLst>
</file>

<file path=ppt/theme/theme1.xml><?xml version="1.0" encoding="utf-8"?>
<a:theme xmlns:a="http://schemas.openxmlformats.org/drawingml/2006/main" name="Nordic Master Template_1.0">
  <a:themeElements>
    <a:clrScheme name="Nordic New">
      <a:dk1>
        <a:srgbClr val="333F48"/>
      </a:dk1>
      <a:lt1>
        <a:srgbClr val="FFFFFF"/>
      </a:lt1>
      <a:dk2>
        <a:srgbClr val="768692"/>
      </a:dk2>
      <a:lt2>
        <a:srgbClr val="D9E1E2"/>
      </a:lt2>
      <a:accent1>
        <a:srgbClr val="00A9CE"/>
      </a:accent1>
      <a:accent2>
        <a:srgbClr val="6AD1E3"/>
      </a:accent2>
      <a:accent3>
        <a:srgbClr val="0033A0"/>
      </a:accent3>
      <a:accent4>
        <a:srgbClr val="0077C8"/>
      </a:accent4>
      <a:accent5>
        <a:srgbClr val="D0DF00"/>
      </a:accent5>
      <a:accent6>
        <a:srgbClr val="FFCD00"/>
      </a:accent6>
      <a:hlink>
        <a:srgbClr val="FF585D"/>
      </a:hlink>
      <a:folHlink>
        <a:srgbClr val="FFCD00"/>
      </a:folHlink>
    </a:clrScheme>
    <a:fontScheme name="Gotham">
      <a:majorFont>
        <a:latin typeface="Gotham Extra Light"/>
        <a:ea typeface=""/>
        <a:cs typeface=""/>
      </a:majorFont>
      <a:minorFont>
        <a:latin typeface="Gotham Light"/>
        <a:ea typeface=""/>
        <a:cs typeface=""/>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50000"/>
          </a:srgb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defPPr>
      </a:lstStyle>
      <a:style>
        <a:lnRef idx="0">
          <a:scrgbClr r="0" g="0" b="0"/>
        </a:lnRef>
        <a:fillRef idx="0">
          <a:scrgbClr r="0" g="0" b="0"/>
        </a:fillRef>
        <a:effectRef idx="0">
          <a:scrgbClr r="0" g="0" b="0"/>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rtlCol="0" anchor="t" anchorCtr="0" compatLnSpc="1">
        <a:prstTxWarp prst="textNoShape">
          <a:avLst/>
        </a:prstTxWarp>
        <a:noAutofit/>
      </a:bodyPr>
      <a:lstStyle>
        <a:defPPr algn="l">
          <a:lnSpc>
            <a:spcPct val="130000"/>
          </a:lnSpc>
          <a:spcBef>
            <a:spcPts val="400"/>
          </a:spcBef>
          <a:spcAft>
            <a:spcPts val="0"/>
          </a:spcAft>
          <a:buClr>
            <a:srgbClr val="00A9CE"/>
          </a:buClr>
          <a:buSzPct val="100000"/>
          <a:defRPr sz="1600" dirty="0" err="1">
            <a:solidFill>
              <a:srgbClr val="333F48"/>
            </a:solidFill>
            <a:latin typeface="Gotham Light" pitchFamily="50" charset="0"/>
            <a:cs typeface="Gotham Light" pitchFamily="50" charset="0"/>
          </a:defRPr>
        </a:defPPr>
      </a:lstStyle>
    </a:txDef>
  </a:objectDefaults>
  <a:extraClrSchemeLst/>
  <a:extLst>
    <a:ext uri="{05A4C25C-085E-4340-85A3-A5531E510DB2}">
      <thm15:themeFamily xmlns:thm15="http://schemas.microsoft.com/office/thememl/2012/main" name="Nordic Semiconductor_Power Point Template_1.0" id="{97331B41-49CC-4D76-A863-83251C928B38}" vid="{71BC47A9-AC1B-415F-B8A8-1D5F13A186F7}"/>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a57bc6c-9970-436a-b51a-650efe364c74">
      <UserInfo>
        <DisplayName/>
        <AccountId xsi:nil="true"/>
        <AccountType/>
      </UserInfo>
    </SharedWithUsers>
    <lcf76f155ced4ddcb4097134ff3c332f xmlns="f5c780d5-d761-476b-b6af-6e7a1b942d0a">
      <Terms xmlns="http://schemas.microsoft.com/office/infopath/2007/PartnerControls"/>
    </lcf76f155ced4ddcb4097134ff3c332f>
    <TaxCatchAll xmlns="7a57bc6c-9970-436a-b51a-650efe364c7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Asiakirja" ma:contentTypeID="0x0101008A5A7F3514465E458D5F5D15A7097C37" ma:contentTypeVersion="16" ma:contentTypeDescription="Luo uusi asiakirja." ma:contentTypeScope="" ma:versionID="d34524526db420c070beae79ddcae313">
  <xsd:schema xmlns:xsd="http://www.w3.org/2001/XMLSchema" xmlns:xs="http://www.w3.org/2001/XMLSchema" xmlns:p="http://schemas.microsoft.com/office/2006/metadata/properties" xmlns:ns2="f5c780d5-d761-476b-b6af-6e7a1b942d0a" xmlns:ns3="7a57bc6c-9970-436a-b51a-650efe364c74" targetNamespace="http://schemas.microsoft.com/office/2006/metadata/properties" ma:root="true" ma:fieldsID="870d8e09e8cb121690231ee237f34ca6" ns2:_="" ns3:_="">
    <xsd:import namespace="f5c780d5-d761-476b-b6af-6e7a1b942d0a"/>
    <xsd:import namespace="7a57bc6c-9970-436a-b51a-650efe364c7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c780d5-d761-476b-b6af-6e7a1b942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Kuvien tunnisteet" ma:readOnly="false" ma:fieldId="{5cf76f15-5ced-4ddc-b409-7134ff3c332f}" ma:taxonomyMulti="true" ma:sspId="65df3335-7628-403a-a406-c284b3210f0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a57bc6c-9970-436a-b51a-650efe364c74" elementFormDefault="qualified">
    <xsd:import namespace="http://schemas.microsoft.com/office/2006/documentManagement/types"/>
    <xsd:import namespace="http://schemas.microsoft.com/office/infopath/2007/PartnerControls"/>
    <xsd:element name="SharedWithUsers" ma:index="15"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Jakamisen tiedot" ma:internalName="SharedWithDetails" ma:readOnly="true">
      <xsd:simpleType>
        <xsd:restriction base="dms:Note">
          <xsd:maxLength value="255"/>
        </xsd:restriction>
      </xsd:simpleType>
    </xsd:element>
    <xsd:element name="TaxCatchAll" ma:index="23" nillable="true" ma:displayName="Taxonomy Catch All Column" ma:hidden="true" ma:list="{4cbc8951-b8e4-4c78-baae-dd8f46450b33}" ma:internalName="TaxCatchAll" ma:showField="CatchAllData" ma:web="7a57bc6c-9970-436a-b51a-650efe364c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C9405F-904A-458D-B281-9199F7C23DBF}">
  <ds:schemaRefs>
    <ds:schemaRef ds:uri="7a57bc6c-9970-436a-b51a-650efe364c74"/>
    <ds:schemaRef ds:uri="b168bd7b-4a6a-4787-a865-3218d7b8adde"/>
    <ds:schemaRef ds:uri="f5c780d5-d761-476b-b6af-6e7a1b942d0a"/>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556C2A2-C9AF-4E0B-975F-EDB715E2F7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c780d5-d761-476b-b6af-6e7a1b942d0a"/>
    <ds:schemaRef ds:uri="7a57bc6c-9970-436a-b51a-650efe364c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7E6717-FE70-41F8-87FA-194FD46346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NOD_PresentationTemplate</Template>
  <TotalTime>43</TotalTime>
  <Words>1065</Words>
  <Application>Microsoft Office PowerPoint</Application>
  <PresentationFormat>On-screen Show (16:9)</PresentationFormat>
  <Paragraphs>87</Paragraphs>
  <Slides>6</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vt:i4>
      </vt:variant>
    </vt:vector>
  </HeadingPairs>
  <TitlesOfParts>
    <vt:vector size="19" baseType="lpstr">
      <vt:lpstr>Gotham Light</vt:lpstr>
      <vt:lpstr>Wingdings 2</vt:lpstr>
      <vt:lpstr>Gotham Extra Light</vt:lpstr>
      <vt:lpstr>Calibri</vt:lpstr>
      <vt:lpstr>Gotham Medium</vt:lpstr>
      <vt:lpstr>Times New Roman</vt:lpstr>
      <vt:lpstr>Gotham Book</vt:lpstr>
      <vt:lpstr>Symbol</vt:lpstr>
      <vt:lpstr>Courier New</vt:lpstr>
      <vt:lpstr>Arial</vt:lpstr>
      <vt:lpstr>Times</vt:lpstr>
      <vt:lpstr>Wingdings</vt:lpstr>
      <vt:lpstr>Nordic Master Template_1.0</vt:lpstr>
      <vt:lpstr>On open issues: Enhanced support of reduced capability NR devices</vt:lpstr>
      <vt:lpstr>PowerPoint Presentation</vt:lpstr>
      <vt:lpstr>Support of R17 RedCap UE with Peak reduction </vt:lpstr>
      <vt:lpstr>Peak throughput target for  R18 UE  </vt:lpstr>
      <vt:lpstr>Support of Early identification</vt:lpstr>
      <vt:lpstr>Connectivity restrictions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open issues: Enhanced support of reduced capability NR devices</dc:title>
  <dc:creator>Schober, Karol</dc:creator>
  <cp:lastModifiedBy>Schober, Karol</cp:lastModifiedBy>
  <cp:revision>1</cp:revision>
  <cp:lastPrinted>2018-07-11T06:26:48Z</cp:lastPrinted>
  <dcterms:created xsi:type="dcterms:W3CDTF">2022-11-28T17:58:23Z</dcterms:created>
  <dcterms:modified xsi:type="dcterms:W3CDTF">2022-12-05T10:17:43Z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0x0101008A5A7F3514465E458D5F5D15A7097C37</vt:lpwstr>
  </property>
  <property fmtid="{D5CDD505-2E9C-101B-9397-08002B2CF9AE}" pid="3" name="MediaServiceImageTags">
    <vt:lpwstr/>
  </property>
</Properties>
</file>