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7"/>
  </p:notesMasterIdLst>
  <p:handoutMasterIdLst>
    <p:handoutMasterId r:id="rId38"/>
  </p:handoutMasterIdLst>
  <p:sldIdLst>
    <p:sldId id="362" r:id="rId5"/>
    <p:sldId id="925" r:id="rId6"/>
    <p:sldId id="966" r:id="rId7"/>
    <p:sldId id="375" r:id="rId8"/>
    <p:sldId id="927" r:id="rId9"/>
    <p:sldId id="993" r:id="rId10"/>
    <p:sldId id="929" r:id="rId11"/>
    <p:sldId id="973" r:id="rId12"/>
    <p:sldId id="915" r:id="rId13"/>
    <p:sldId id="974" r:id="rId14"/>
    <p:sldId id="961" r:id="rId15"/>
    <p:sldId id="964" r:id="rId16"/>
    <p:sldId id="962" r:id="rId17"/>
    <p:sldId id="963" r:id="rId18"/>
    <p:sldId id="917" r:id="rId19"/>
    <p:sldId id="931" r:id="rId20"/>
    <p:sldId id="932" r:id="rId21"/>
    <p:sldId id="903" r:id="rId22"/>
    <p:sldId id="405" r:id="rId23"/>
    <p:sldId id="910" r:id="rId24"/>
    <p:sldId id="388" r:id="rId25"/>
    <p:sldId id="997" r:id="rId26"/>
    <p:sldId id="935" r:id="rId27"/>
    <p:sldId id="904" r:id="rId28"/>
    <p:sldId id="990" r:id="rId29"/>
    <p:sldId id="994" r:id="rId30"/>
    <p:sldId id="995" r:id="rId31"/>
    <p:sldId id="996" r:id="rId32"/>
    <p:sldId id="408" r:id="rId33"/>
    <p:sldId id="998" r:id="rId34"/>
    <p:sldId id="999" r:id="rId35"/>
    <p:sldId id="1000" r:id="rId36"/>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C42D21-E447-4A53-AF63-78954B465D0B}" v="371" dt="2022-12-10T11:54:33.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2" autoAdjust="0"/>
    <p:restoredTop sz="95380" autoAdjust="0"/>
  </p:normalViewPr>
  <p:slideViewPr>
    <p:cSldViewPr snapToGrid="0" showGuides="1">
      <p:cViewPr varScale="1">
        <p:scale>
          <a:sx n="105" d="100"/>
          <a:sy n="105" d="100"/>
        </p:scale>
        <p:origin x="107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28T09:26:02.810" v="2042" actId="478"/>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addSp delSp modSp mod">
        <pc:chgData name="Issam Toufik" userId="910a7b8e-d50d-42b5-8a90-c9aaeb763a91" providerId="ADAL" clId="{FA1DA4F7-0BCD-4A05-98D9-FC6A5B4500F0}" dt="2022-06-28T09:26:02.810" v="2042" actId="478"/>
        <pc:sldMkLst>
          <pc:docMk/>
          <pc:sldMk cId="1235364315" sldId="966"/>
        </pc:sldMkLst>
        <pc:spChg chg="del">
          <ac:chgData name="Issam Toufik" userId="910a7b8e-d50d-42b5-8a90-c9aaeb763a91" providerId="ADAL" clId="{FA1DA4F7-0BCD-4A05-98D9-FC6A5B4500F0}" dt="2022-06-28T09:26:02.810" v="2042" actId="478"/>
          <ac:spMkLst>
            <pc:docMk/>
            <pc:sldMk cId="1235364315" sldId="966"/>
            <ac:spMk id="2" creationId="{C8EE3193-6C38-4BA6-BDD2-9FA39D8D4CD8}"/>
          </ac:spMkLst>
        </pc:spChg>
        <pc:spChg chg="add mod">
          <ac:chgData name="Issam Toufik" userId="910a7b8e-d50d-42b5-8a90-c9aaeb763a91" providerId="ADAL" clId="{FA1DA4F7-0BCD-4A05-98D9-FC6A5B4500F0}" dt="2022-06-28T09:26:02.810" v="2042" actId="478"/>
          <ac:spMkLst>
            <pc:docMk/>
            <pc:sldMk cId="1235364315" sldId="966"/>
            <ac:spMk id="3" creationId="{E615D784-AEBC-4C44-AFB1-F4DB16E8FA1F}"/>
          </ac:spMkLst>
        </pc:spChg>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9:42.950" v="2041" actId="20577"/>
        <pc:sldMkLst>
          <pc:docMk/>
          <pc:sldMk cId="4183504760" sldId="975"/>
        </pc:sldMkLst>
        <pc:spChg chg="add mod">
          <ac:chgData name="Issam Toufik" userId="910a7b8e-d50d-42b5-8a90-c9aaeb763a91" providerId="ADAL" clId="{FA1DA4F7-0BCD-4A05-98D9-FC6A5B4500F0}" dt="2022-06-04T09:09:42.950" v="2041" actId="20577"/>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94BB0D02-BD4B-4EEB-AF53-8F92A629FC4A}"/>
    <pc:docChg chg="undo redo custSel addSld delSld modSld modMainMaster">
      <pc:chgData name="Issam Toufik" userId="910a7b8e-d50d-42b5-8a90-c9aaeb763a91" providerId="ADAL" clId="{94BB0D02-BD4B-4EEB-AF53-8F92A629FC4A}" dt="2022-09-10T19:48:49.557" v="1503" actId="20577"/>
      <pc:docMkLst>
        <pc:docMk/>
      </pc:docMkLst>
      <pc:sldChg chg="add">
        <pc:chgData name="Issam Toufik" userId="910a7b8e-d50d-42b5-8a90-c9aaeb763a91" providerId="ADAL" clId="{94BB0D02-BD4B-4EEB-AF53-8F92A629FC4A}" dt="2022-09-10T18:17:41.001" v="1074"/>
        <pc:sldMkLst>
          <pc:docMk/>
          <pc:sldMk cId="0" sldId="265"/>
        </pc:sldMkLst>
      </pc:sldChg>
      <pc:sldChg chg="delSp add del">
        <pc:chgData name="Issam Toufik" userId="910a7b8e-d50d-42b5-8a90-c9aaeb763a91" providerId="ADAL" clId="{94BB0D02-BD4B-4EEB-AF53-8F92A629FC4A}" dt="2022-09-05T12:15:10.789" v="4" actId="47"/>
        <pc:sldMkLst>
          <pc:docMk/>
          <pc:sldMk cId="1388907350" sldId="366"/>
        </pc:sldMkLst>
        <pc:spChg chg="del">
          <ac:chgData name="Issam Toufik" userId="910a7b8e-d50d-42b5-8a90-c9aaeb763a91" providerId="ADAL" clId="{94BB0D02-BD4B-4EEB-AF53-8F92A629FC4A}" dt="2022-09-05T12:15:02.298" v="1" actId="21"/>
          <ac:spMkLst>
            <pc:docMk/>
            <pc:sldMk cId="1388907350" sldId="366"/>
            <ac:spMk id="3" creationId="{9F4F1712-F200-414A-89C0-591143CCA1AA}"/>
          </ac:spMkLst>
        </pc:spChg>
        <pc:picChg chg="del">
          <ac:chgData name="Issam Toufik" userId="910a7b8e-d50d-42b5-8a90-c9aaeb763a91" providerId="ADAL" clId="{94BB0D02-BD4B-4EEB-AF53-8F92A629FC4A}" dt="2022-09-05T12:15:02.298" v="1" actId="21"/>
          <ac:picMkLst>
            <pc:docMk/>
            <pc:sldMk cId="1388907350" sldId="366"/>
            <ac:picMk id="2" creationId="{F6C78FD2-A550-8AAD-CEC8-6B5AFB97E670}"/>
          </ac:picMkLst>
        </pc:picChg>
      </pc:sldChg>
      <pc:sldChg chg="modSp add del mod">
        <pc:chgData name="Issam Toufik" userId="910a7b8e-d50d-42b5-8a90-c9aaeb763a91" providerId="ADAL" clId="{94BB0D02-BD4B-4EEB-AF53-8F92A629FC4A}" dt="2022-09-05T13:24:44.568" v="311" actId="2696"/>
        <pc:sldMkLst>
          <pc:docMk/>
          <pc:sldMk cId="432474971" sldId="393"/>
        </pc:sldMkLst>
        <pc:spChg chg="mod">
          <ac:chgData name="Issam Toufik" userId="910a7b8e-d50d-42b5-8a90-c9aaeb763a91" providerId="ADAL" clId="{94BB0D02-BD4B-4EEB-AF53-8F92A629FC4A}" dt="2022-09-05T13:20:06.234" v="228" actId="21"/>
          <ac:spMkLst>
            <pc:docMk/>
            <pc:sldMk cId="432474971" sldId="393"/>
            <ac:spMk id="8194" creationId="{3AFF4909-1900-46CD-87F7-AE296C59418F}"/>
          </ac:spMkLst>
        </pc:spChg>
        <pc:spChg chg="mod">
          <ac:chgData name="Issam Toufik" userId="910a7b8e-d50d-42b5-8a90-c9aaeb763a91" providerId="ADAL" clId="{94BB0D02-BD4B-4EEB-AF53-8F92A629FC4A}" dt="2022-09-05T13:20:25.724" v="232" actId="27636"/>
          <ac:spMkLst>
            <pc:docMk/>
            <pc:sldMk cId="432474971" sldId="393"/>
            <ac:spMk id="8195" creationId="{A955EC6E-B2A1-4AA5-9F6A-E317D7FE324C}"/>
          </ac:spMkLst>
        </pc:spChg>
      </pc:sldChg>
      <pc:sldChg chg="addSp delSp modSp mod">
        <pc:chgData name="Issam Toufik" userId="910a7b8e-d50d-42b5-8a90-c9aaeb763a91" providerId="ADAL" clId="{94BB0D02-BD4B-4EEB-AF53-8F92A629FC4A}" dt="2022-09-10T18:13:50.790" v="1060" actId="14100"/>
        <pc:sldMkLst>
          <pc:docMk/>
          <pc:sldMk cId="4109539322" sldId="405"/>
        </pc:sldMkLst>
        <pc:spChg chg="mod">
          <ac:chgData name="Issam Toufik" userId="910a7b8e-d50d-42b5-8a90-c9aaeb763a91" providerId="ADAL" clId="{94BB0D02-BD4B-4EEB-AF53-8F92A629FC4A}" dt="2022-09-10T18:13:36.427" v="1056" actId="1076"/>
          <ac:spMkLst>
            <pc:docMk/>
            <pc:sldMk cId="4109539322" sldId="405"/>
            <ac:spMk id="17" creationId="{4B9CE80D-5524-4DD8-8F1B-AF41A10241C9}"/>
          </ac:spMkLst>
        </pc:spChg>
        <pc:graphicFrameChg chg="add del mod">
          <ac:chgData name="Issam Toufik" userId="910a7b8e-d50d-42b5-8a90-c9aaeb763a91" providerId="ADAL" clId="{94BB0D02-BD4B-4EEB-AF53-8F92A629FC4A}" dt="2022-09-10T18:13:50.790" v="1060" actId="14100"/>
          <ac:graphicFrameMkLst>
            <pc:docMk/>
            <pc:sldMk cId="4109539322" sldId="405"/>
            <ac:graphicFrameMk id="5" creationId="{50D6E7A3-CD2F-4F6E-8725-F90691A0B7FC}"/>
          </ac:graphicFrameMkLst>
        </pc:graphicFrameChg>
        <pc:graphicFrameChg chg="add del mod">
          <ac:chgData name="Issam Toufik" userId="910a7b8e-d50d-42b5-8a90-c9aaeb763a91" providerId="ADAL" clId="{94BB0D02-BD4B-4EEB-AF53-8F92A629FC4A}" dt="2022-09-05T13:07:26.568" v="149" actId="478"/>
          <ac:graphicFrameMkLst>
            <pc:docMk/>
            <pc:sldMk cId="4109539322" sldId="405"/>
            <ac:graphicFrameMk id="6" creationId="{50D6E7A3-CD2F-4F6E-8725-F90691A0B7FC}"/>
          </ac:graphicFrameMkLst>
        </pc:graphicFrameChg>
        <pc:graphicFrameChg chg="add del mod">
          <ac:chgData name="Issam Toufik" userId="910a7b8e-d50d-42b5-8a90-c9aaeb763a91" providerId="ADAL" clId="{94BB0D02-BD4B-4EEB-AF53-8F92A629FC4A}" dt="2022-09-10T18:13:23.945" v="1053"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94BB0D02-BD4B-4EEB-AF53-8F92A629FC4A}" dt="2022-09-10T18:20:34.720" v="1092" actId="20577"/>
        <pc:sldMkLst>
          <pc:docMk/>
          <pc:sldMk cId="1190807443" sldId="903"/>
        </pc:sldMkLst>
        <pc:spChg chg="add mod">
          <ac:chgData name="Issam Toufik" userId="910a7b8e-d50d-42b5-8a90-c9aaeb763a91" providerId="ADAL" clId="{94BB0D02-BD4B-4EEB-AF53-8F92A629FC4A}" dt="2022-09-10T18:20:34.720" v="1092" actId="20577"/>
          <ac:spMkLst>
            <pc:docMk/>
            <pc:sldMk cId="1190807443" sldId="903"/>
            <ac:spMk id="17" creationId="{10A1B7FA-9F33-3620-376D-32B297A790E2}"/>
          </ac:spMkLst>
        </pc:spChg>
        <pc:spChg chg="mod">
          <ac:chgData name="Issam Toufik" userId="910a7b8e-d50d-42b5-8a90-c9aaeb763a91" providerId="ADAL" clId="{94BB0D02-BD4B-4EEB-AF53-8F92A629FC4A}" dt="2022-09-10T18:20:31.434" v="1091" actId="20577"/>
          <ac:spMkLst>
            <pc:docMk/>
            <pc:sldMk cId="1190807443" sldId="903"/>
            <ac:spMk id="53" creationId="{FEF9E8F9-4EFB-4888-963F-3D3287659C25}"/>
          </ac:spMkLst>
        </pc:spChg>
        <pc:spChg chg="mod">
          <ac:chgData name="Issam Toufik" userId="910a7b8e-d50d-42b5-8a90-c9aaeb763a91" providerId="ADAL" clId="{94BB0D02-BD4B-4EEB-AF53-8F92A629FC4A}" dt="2022-09-05T13:05:03.532" v="105" actId="20577"/>
          <ac:spMkLst>
            <pc:docMk/>
            <pc:sldMk cId="1190807443" sldId="903"/>
            <ac:spMk id="54" creationId="{289EE97A-3D86-43AE-8F70-6FDB53522294}"/>
          </ac:spMkLst>
        </pc:spChg>
        <pc:graphicFrameChg chg="mod modGraphic">
          <ac:chgData name="Issam Toufik" userId="910a7b8e-d50d-42b5-8a90-c9aaeb763a91" providerId="ADAL" clId="{94BB0D02-BD4B-4EEB-AF53-8F92A629FC4A}" dt="2022-09-10T18:12:37.094" v="1049" actId="207"/>
          <ac:graphicFrameMkLst>
            <pc:docMk/>
            <pc:sldMk cId="1190807443" sldId="903"/>
            <ac:graphicFrameMk id="3" creationId="{D801B7A1-70B4-4E56-998B-4D389C485F66}"/>
          </ac:graphicFrameMkLst>
        </pc:graphicFrameChg>
        <pc:graphicFrameChg chg="del">
          <ac:chgData name="Issam Toufik" userId="910a7b8e-d50d-42b5-8a90-c9aaeb763a91" providerId="ADAL" clId="{94BB0D02-BD4B-4EEB-AF53-8F92A629FC4A}" dt="2022-09-05T13:02:28.155" v="65" actId="478"/>
          <ac:graphicFrameMkLst>
            <pc:docMk/>
            <pc:sldMk cId="1190807443" sldId="903"/>
            <ac:graphicFrameMk id="15" creationId="{D5C2584B-6B4F-4C60-AF3F-32823695614E}"/>
          </ac:graphicFrameMkLst>
        </pc:graphicFrameChg>
        <pc:graphicFrameChg chg="add del mod">
          <ac:chgData name="Issam Toufik" userId="910a7b8e-d50d-42b5-8a90-c9aaeb763a91" providerId="ADAL" clId="{94BB0D02-BD4B-4EEB-AF53-8F92A629FC4A}" dt="2022-09-10T18:12:11.843" v="1036" actId="478"/>
          <ac:graphicFrameMkLst>
            <pc:docMk/>
            <pc:sldMk cId="1190807443" sldId="903"/>
            <ac:graphicFrameMk id="16" creationId="{D5C2584B-6B4F-4C60-AF3F-32823695614E}"/>
          </ac:graphicFrameMkLst>
        </pc:graphicFrameChg>
        <pc:graphicFrameChg chg="add mod">
          <ac:chgData name="Issam Toufik" userId="910a7b8e-d50d-42b5-8a90-c9aaeb763a91" providerId="ADAL" clId="{94BB0D02-BD4B-4EEB-AF53-8F92A629FC4A}" dt="2022-09-10T18:12:19.343" v="1046" actId="1036"/>
          <ac:graphicFrameMkLst>
            <pc:docMk/>
            <pc:sldMk cId="1190807443" sldId="903"/>
            <ac:graphicFrameMk id="18" creationId="{D5C2584B-6B4F-4C60-AF3F-32823695614E}"/>
          </ac:graphicFrameMkLst>
        </pc:graphicFrameChg>
      </pc:sldChg>
      <pc:sldChg chg="modSp mod">
        <pc:chgData name="Issam Toufik" userId="910a7b8e-d50d-42b5-8a90-c9aaeb763a91" providerId="ADAL" clId="{94BB0D02-BD4B-4EEB-AF53-8F92A629FC4A}" dt="2022-09-09T10:09:42.721" v="543" actId="20577"/>
        <pc:sldMkLst>
          <pc:docMk/>
          <pc:sldMk cId="3635160583" sldId="904"/>
        </pc:sldMkLst>
        <pc:spChg chg="mod">
          <ac:chgData name="Issam Toufik" userId="910a7b8e-d50d-42b5-8a90-c9aaeb763a91" providerId="ADAL" clId="{94BB0D02-BD4B-4EEB-AF53-8F92A629FC4A}" dt="2022-09-09T10:09:42.721" v="543" actId="20577"/>
          <ac:spMkLst>
            <pc:docMk/>
            <pc:sldMk cId="3635160583" sldId="904"/>
            <ac:spMk id="10" creationId="{9B6452F4-4B70-4043-84D7-85E2645E3804}"/>
          </ac:spMkLst>
        </pc:spChg>
        <pc:spChg chg="mod">
          <ac:chgData name="Issam Toufik" userId="910a7b8e-d50d-42b5-8a90-c9aaeb763a91" providerId="ADAL" clId="{94BB0D02-BD4B-4EEB-AF53-8F92A629FC4A}" dt="2022-09-05T13:18:23.254" v="222" actId="20577"/>
          <ac:spMkLst>
            <pc:docMk/>
            <pc:sldMk cId="3635160583" sldId="904"/>
            <ac:spMk id="7170" creationId="{3794A7AC-F975-4B82-9FCA-9C67ECE03726}"/>
          </ac:spMkLst>
        </pc:spChg>
      </pc:sldChg>
      <pc:sldChg chg="delSp modSp mod">
        <pc:chgData name="Issam Toufik" userId="910a7b8e-d50d-42b5-8a90-c9aaeb763a91" providerId="ADAL" clId="{94BB0D02-BD4B-4EEB-AF53-8F92A629FC4A}" dt="2022-09-10T18:16:59.808" v="1073" actId="115"/>
        <pc:sldMkLst>
          <pc:docMk/>
          <pc:sldMk cId="1547729043" sldId="910"/>
        </pc:sldMkLst>
        <pc:spChg chg="mod">
          <ac:chgData name="Issam Toufik" userId="910a7b8e-d50d-42b5-8a90-c9aaeb763a91" providerId="ADAL" clId="{94BB0D02-BD4B-4EEB-AF53-8F92A629FC4A}" dt="2022-09-10T18:16:59.808" v="1073" actId="115"/>
          <ac:spMkLst>
            <pc:docMk/>
            <pc:sldMk cId="1547729043" sldId="910"/>
            <ac:spMk id="7" creationId="{BA5C966F-0F5D-4795-A7D4-28495EA08930}"/>
          </ac:spMkLst>
        </pc:spChg>
        <pc:graphicFrameChg chg="mod modGraphic">
          <ac:chgData name="Issam Toufik" userId="910a7b8e-d50d-42b5-8a90-c9aaeb763a91" providerId="ADAL" clId="{94BB0D02-BD4B-4EEB-AF53-8F92A629FC4A}" dt="2022-09-10T18:16:51.254" v="1071" actId="404"/>
          <ac:graphicFrameMkLst>
            <pc:docMk/>
            <pc:sldMk cId="1547729043" sldId="910"/>
            <ac:graphicFrameMk id="6" creationId="{0B94C614-AC31-4B32-888B-69807045C9DF}"/>
          </ac:graphicFrameMkLst>
        </pc:graphicFrameChg>
        <pc:cxnChg chg="del">
          <ac:chgData name="Issam Toufik" userId="910a7b8e-d50d-42b5-8a90-c9aaeb763a91" providerId="ADAL" clId="{94BB0D02-BD4B-4EEB-AF53-8F92A629FC4A}" dt="2022-09-05T13:10:45.807" v="155" actId="478"/>
          <ac:cxnSpMkLst>
            <pc:docMk/>
            <pc:sldMk cId="1547729043" sldId="910"/>
            <ac:cxnSpMk id="3" creationId="{A2755479-F21C-46F4-A328-D92708D9AD5E}"/>
          </ac:cxnSpMkLst>
        </pc:cxnChg>
      </pc:sldChg>
      <pc:sldChg chg="addSp delSp modSp mod setBg">
        <pc:chgData name="Issam Toufik" userId="910a7b8e-d50d-42b5-8a90-c9aaeb763a91" providerId="ADAL" clId="{94BB0D02-BD4B-4EEB-AF53-8F92A629FC4A}" dt="2022-09-10T18:18:42.957" v="1078"/>
        <pc:sldMkLst>
          <pc:docMk/>
          <pc:sldMk cId="1058135289" sldId="915"/>
        </pc:sldMkLst>
        <pc:graphicFrameChg chg="add mod">
          <ac:chgData name="Issam Toufik" userId="910a7b8e-d50d-42b5-8a90-c9aaeb763a91" providerId="ADAL" clId="{94BB0D02-BD4B-4EEB-AF53-8F92A629FC4A}" dt="2022-09-10T18:18:42.957" v="1078"/>
          <ac:graphicFrameMkLst>
            <pc:docMk/>
            <pc:sldMk cId="1058135289" sldId="915"/>
            <ac:graphicFrameMk id="8" creationId="{F942CD68-0B13-4D77-A686-D3A57697E35D}"/>
          </ac:graphicFrameMkLst>
        </pc:graphicFrameChg>
        <pc:graphicFrameChg chg="del">
          <ac:chgData name="Issam Toufik" userId="910a7b8e-d50d-42b5-8a90-c9aaeb763a91" providerId="ADAL" clId="{94BB0D02-BD4B-4EEB-AF53-8F92A629FC4A}" dt="2022-09-10T18:02:55.800" v="739" actId="478"/>
          <ac:graphicFrameMkLst>
            <pc:docMk/>
            <pc:sldMk cId="1058135289" sldId="915"/>
            <ac:graphicFrameMk id="9" creationId="{2C6FE2B6-9FF6-4EB1-BFD8-43CA3A6FD414}"/>
          </ac:graphicFrameMkLst>
        </pc:graphicFrameChg>
      </pc:sldChg>
      <pc:sldChg chg="addSp delSp modSp mod">
        <pc:chgData name="Issam Toufik" userId="910a7b8e-d50d-42b5-8a90-c9aaeb763a91" providerId="ADAL" clId="{94BB0D02-BD4B-4EEB-AF53-8F92A629FC4A}" dt="2022-09-10T18:19:57.021" v="1084"/>
        <pc:sldMkLst>
          <pc:docMk/>
          <pc:sldMk cId="396043029" sldId="917"/>
        </pc:sldMkLst>
        <pc:graphicFrameChg chg="add mod">
          <ac:chgData name="Issam Toufik" userId="910a7b8e-d50d-42b5-8a90-c9aaeb763a91" providerId="ADAL" clId="{94BB0D02-BD4B-4EEB-AF53-8F92A629FC4A}" dt="2022-09-10T18:19:57.021" v="1084"/>
          <ac:graphicFrameMkLst>
            <pc:docMk/>
            <pc:sldMk cId="396043029" sldId="917"/>
            <ac:graphicFrameMk id="4" creationId="{CE55E412-E775-4278-8F61-9F7632E2C5D3}"/>
          </ac:graphicFrameMkLst>
        </pc:graphicFrameChg>
        <pc:graphicFrameChg chg="del">
          <ac:chgData name="Issam Toufik" userId="910a7b8e-d50d-42b5-8a90-c9aaeb763a91" providerId="ADAL" clId="{94BB0D02-BD4B-4EEB-AF53-8F92A629FC4A}" dt="2022-09-10T18:08:15.646" v="950" actId="478"/>
          <ac:graphicFrameMkLst>
            <pc:docMk/>
            <pc:sldMk cId="396043029" sldId="917"/>
            <ac:graphicFrameMk id="6" creationId="{8C9EBB9C-EEE8-44F8-89CA-F2B6900B28F2}"/>
          </ac:graphicFrameMkLst>
        </pc:graphicFrameChg>
      </pc:sldChg>
      <pc:sldChg chg="addSp delSp modSp mod">
        <pc:chgData name="Issam Toufik" userId="910a7b8e-d50d-42b5-8a90-c9aaeb763a91" providerId="ADAL" clId="{94BB0D02-BD4B-4EEB-AF53-8F92A629FC4A}" dt="2022-09-10T19:48:49.557" v="1503" actId="20577"/>
        <pc:sldMkLst>
          <pc:docMk/>
          <pc:sldMk cId="4047862151" sldId="925"/>
        </pc:sldMkLst>
        <pc:spChg chg="del">
          <ac:chgData name="Issam Toufik" userId="910a7b8e-d50d-42b5-8a90-c9aaeb763a91" providerId="ADAL" clId="{94BB0D02-BD4B-4EEB-AF53-8F92A629FC4A}" dt="2022-09-05T12:15:08.381" v="3" actId="478"/>
          <ac:spMkLst>
            <pc:docMk/>
            <pc:sldMk cId="4047862151" sldId="925"/>
            <ac:spMk id="4" creationId="{E8A6ADC6-C193-4AE0-AD29-B0F8F402AC4A}"/>
          </ac:spMkLst>
        </pc:spChg>
        <pc:spChg chg="add mod">
          <ac:chgData name="Issam Toufik" userId="910a7b8e-d50d-42b5-8a90-c9aaeb763a91" providerId="ADAL" clId="{94BB0D02-BD4B-4EEB-AF53-8F92A629FC4A}" dt="2022-09-10T19:48:49.557" v="1503" actId="20577"/>
          <ac:spMkLst>
            <pc:docMk/>
            <pc:sldMk cId="4047862151" sldId="925"/>
            <ac:spMk id="5" creationId="{E60950DF-B61F-591B-2D2A-5BAAD9538AB2}"/>
          </ac:spMkLst>
        </pc:spChg>
        <pc:picChg chg="add mod">
          <ac:chgData name="Issam Toufik" userId="910a7b8e-d50d-42b5-8a90-c9aaeb763a91" providerId="ADAL" clId="{94BB0D02-BD4B-4EEB-AF53-8F92A629FC4A}" dt="2022-09-05T12:15:23.346" v="7" actId="1076"/>
          <ac:picMkLst>
            <pc:docMk/>
            <pc:sldMk cId="4047862151" sldId="925"/>
            <ac:picMk id="6" creationId="{253A2B1F-402F-7D10-B412-3C346D38E615}"/>
          </ac:picMkLst>
        </pc:picChg>
      </pc:sldChg>
      <pc:sldChg chg="addSp delSp modSp mod">
        <pc:chgData name="Issam Toufik" userId="910a7b8e-d50d-42b5-8a90-c9aaeb763a91" providerId="ADAL" clId="{94BB0D02-BD4B-4EEB-AF53-8F92A629FC4A}" dt="2022-09-10T19:41:23.032" v="1487" actId="27918"/>
        <pc:sldMkLst>
          <pc:docMk/>
          <pc:sldMk cId="1095153047" sldId="927"/>
        </pc:sldMkLst>
        <pc:graphicFrameChg chg="del">
          <ac:chgData name="Issam Toufik" userId="910a7b8e-d50d-42b5-8a90-c9aaeb763a91" providerId="ADAL" clId="{94BB0D02-BD4B-4EEB-AF53-8F92A629FC4A}" dt="2022-09-10T19:40:44.458" v="1478" actId="478"/>
          <ac:graphicFrameMkLst>
            <pc:docMk/>
            <pc:sldMk cId="1095153047" sldId="927"/>
            <ac:graphicFrameMk id="4" creationId="{AF51E184-7F98-454D-BA06-6FBE37DA9A5F}"/>
          </ac:graphicFrameMkLst>
        </pc:graphicFrameChg>
        <pc:graphicFrameChg chg="add mod">
          <ac:chgData name="Issam Toufik" userId="910a7b8e-d50d-42b5-8a90-c9aaeb763a91" providerId="ADAL" clId="{94BB0D02-BD4B-4EEB-AF53-8F92A629FC4A}" dt="2022-09-10T19:40:47.788" v="1485" actId="1036"/>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94BB0D02-BD4B-4EEB-AF53-8F92A629FC4A}" dt="2022-09-10T18:01:56.049" v="699"/>
        <pc:sldMkLst>
          <pc:docMk/>
          <pc:sldMk cId="1861913278" sldId="929"/>
        </pc:sldMkLst>
        <pc:graphicFrameChg chg="add mod">
          <ac:chgData name="Issam Toufik" userId="910a7b8e-d50d-42b5-8a90-c9aaeb763a91" providerId="ADAL" clId="{94BB0D02-BD4B-4EEB-AF53-8F92A629FC4A}" dt="2022-09-10T18:01:56.049" v="699"/>
          <ac:graphicFrameMkLst>
            <pc:docMk/>
            <pc:sldMk cId="1861913278" sldId="929"/>
            <ac:graphicFrameMk id="6" creationId="{E49F2562-71B8-40E7-B4D8-C4DEBE4F0A50}"/>
          </ac:graphicFrameMkLst>
        </pc:graphicFrameChg>
        <pc:graphicFrameChg chg="add del">
          <ac:chgData name="Issam Toufik" userId="910a7b8e-d50d-42b5-8a90-c9aaeb763a91" providerId="ADAL" clId="{94BB0D02-BD4B-4EEB-AF53-8F92A629FC4A}" dt="2022-09-10T17:59:15.285" v="686" actId="478"/>
          <ac:graphicFrameMkLst>
            <pc:docMk/>
            <pc:sldMk cId="1861913278" sldId="929"/>
            <ac:graphicFrameMk id="8" creationId="{E49F2562-71B8-40E7-B4D8-C4DEBE4F0A50}"/>
          </ac:graphicFrameMkLst>
        </pc:graphicFrameChg>
      </pc:sldChg>
      <pc:sldChg chg="addSp delSp modSp mod setBg">
        <pc:chgData name="Issam Toufik" userId="910a7b8e-d50d-42b5-8a90-c9aaeb763a91" providerId="ADAL" clId="{94BB0D02-BD4B-4EEB-AF53-8F92A629FC4A}" dt="2022-09-10T18:20:11.620" v="1087"/>
        <pc:sldMkLst>
          <pc:docMk/>
          <pc:sldMk cId="779374631" sldId="931"/>
        </pc:sldMkLst>
        <pc:graphicFrameChg chg="add mod">
          <ac:chgData name="Issam Toufik" userId="910a7b8e-d50d-42b5-8a90-c9aaeb763a91" providerId="ADAL" clId="{94BB0D02-BD4B-4EEB-AF53-8F92A629FC4A}" dt="2022-09-10T18:20:11.620" v="1087"/>
          <ac:graphicFrameMkLst>
            <pc:docMk/>
            <pc:sldMk cId="779374631" sldId="931"/>
            <ac:graphicFrameMk id="4" creationId="{AA4AC9EE-8872-41FF-AA76-12DA548B02F1}"/>
          </ac:graphicFrameMkLst>
        </pc:graphicFrameChg>
        <pc:graphicFrameChg chg="del">
          <ac:chgData name="Issam Toufik" userId="910a7b8e-d50d-42b5-8a90-c9aaeb763a91" providerId="ADAL" clId="{94BB0D02-BD4B-4EEB-AF53-8F92A629FC4A}" dt="2022-09-10T18:08:52.552" v="975" actId="478"/>
          <ac:graphicFrameMkLst>
            <pc:docMk/>
            <pc:sldMk cId="779374631" sldId="931"/>
            <ac:graphicFrameMk id="5" creationId="{EF12EDD1-730F-465A-93AB-2314EF9C7662}"/>
          </ac:graphicFrameMkLst>
        </pc:graphicFrameChg>
      </pc:sldChg>
      <pc:sldChg chg="addSp delSp modSp mod">
        <pc:chgData name="Issam Toufik" userId="910a7b8e-d50d-42b5-8a90-c9aaeb763a91" providerId="ADAL" clId="{94BB0D02-BD4B-4EEB-AF53-8F92A629FC4A}" dt="2022-09-10T18:20:22.332" v="1090"/>
        <pc:sldMkLst>
          <pc:docMk/>
          <pc:sldMk cId="2407511947" sldId="932"/>
        </pc:sldMkLst>
        <pc:graphicFrameChg chg="add mod">
          <ac:chgData name="Issam Toufik" userId="910a7b8e-d50d-42b5-8a90-c9aaeb763a91" providerId="ADAL" clId="{94BB0D02-BD4B-4EEB-AF53-8F92A629FC4A}" dt="2022-09-10T18:20:22.332" v="1090"/>
          <ac:graphicFrameMkLst>
            <pc:docMk/>
            <pc:sldMk cId="2407511947" sldId="932"/>
            <ac:graphicFrameMk id="4" creationId="{80D21E37-93BB-458D-9640-7277E0B9E72E}"/>
          </ac:graphicFrameMkLst>
        </pc:graphicFrameChg>
        <pc:graphicFrameChg chg="del">
          <ac:chgData name="Issam Toufik" userId="910a7b8e-d50d-42b5-8a90-c9aaeb763a91" providerId="ADAL" clId="{94BB0D02-BD4B-4EEB-AF53-8F92A629FC4A}" dt="2022-09-10T18:09:36.180" v="1004" actId="478"/>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94BB0D02-BD4B-4EEB-AF53-8F92A629FC4A}" dt="2022-09-10T18:19:26.081" v="1080" actId="692"/>
        <pc:sldMkLst>
          <pc:docMk/>
          <pc:sldMk cId="3755902826" sldId="961"/>
        </pc:sldMkLst>
        <pc:graphicFrameChg chg="del">
          <ac:chgData name="Issam Toufik" userId="910a7b8e-d50d-42b5-8a90-c9aaeb763a91" providerId="ADAL" clId="{94BB0D02-BD4B-4EEB-AF53-8F92A629FC4A}" dt="2022-09-10T18:04:09.707" v="789" actId="478"/>
          <ac:graphicFrameMkLst>
            <pc:docMk/>
            <pc:sldMk cId="3755902826" sldId="961"/>
            <ac:graphicFrameMk id="4" creationId="{3C0C1278-C59B-4EB6-84C3-40DAA8C9D434}"/>
          </ac:graphicFrameMkLst>
        </pc:graphicFrameChg>
        <pc:graphicFrameChg chg="add mod">
          <ac:chgData name="Issam Toufik" userId="910a7b8e-d50d-42b5-8a90-c9aaeb763a91" providerId="ADAL" clId="{94BB0D02-BD4B-4EEB-AF53-8F92A629FC4A}" dt="2022-09-10T18:19:26.081" v="1080" actId="692"/>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94BB0D02-BD4B-4EEB-AF53-8F92A629FC4A}" dt="2022-09-10T18:19:38.078" v="1082" actId="692"/>
        <pc:sldMkLst>
          <pc:docMk/>
          <pc:sldMk cId="2346672909" sldId="962"/>
        </pc:sldMkLst>
        <pc:graphicFrameChg chg="del">
          <ac:chgData name="Issam Toufik" userId="910a7b8e-d50d-42b5-8a90-c9aaeb763a91" providerId="ADAL" clId="{94BB0D02-BD4B-4EEB-AF53-8F92A629FC4A}" dt="2022-09-10T18:05:18.393" v="839" actId="478"/>
          <ac:graphicFrameMkLst>
            <pc:docMk/>
            <pc:sldMk cId="2346672909" sldId="962"/>
            <ac:graphicFrameMk id="4" creationId="{EAD63818-3D3F-4459-B47C-B5E42F80FBFB}"/>
          </ac:graphicFrameMkLst>
        </pc:graphicFrameChg>
        <pc:graphicFrameChg chg="add del mod">
          <ac:chgData name="Issam Toufik" userId="910a7b8e-d50d-42b5-8a90-c9aaeb763a91" providerId="ADAL" clId="{94BB0D02-BD4B-4EEB-AF53-8F92A629FC4A}" dt="2022-09-10T18:19:38.078" v="1082" actId="692"/>
          <ac:graphicFrameMkLst>
            <pc:docMk/>
            <pc:sldMk cId="2346672909" sldId="962"/>
            <ac:graphicFrameMk id="5" creationId="{F1B4023B-8479-4372-A903-BBC90C5F1199}"/>
          </ac:graphicFrameMkLst>
        </pc:graphicFrameChg>
        <pc:graphicFrameChg chg="add mod">
          <ac:chgData name="Issam Toufik" userId="910a7b8e-d50d-42b5-8a90-c9aaeb763a91" providerId="ADAL" clId="{94BB0D02-BD4B-4EEB-AF53-8F92A629FC4A}" dt="2022-09-10T18:05:56.251" v="856"/>
          <ac:graphicFrameMkLst>
            <pc:docMk/>
            <pc:sldMk cId="2346672909" sldId="962"/>
            <ac:graphicFrameMk id="6" creationId="{BBB56E96-0CA2-4E05-95AE-62D0B1759AF4}"/>
          </ac:graphicFrameMkLst>
        </pc:graphicFrameChg>
        <pc:graphicFrameChg chg="add mod">
          <ac:chgData name="Issam Toufik" userId="910a7b8e-d50d-42b5-8a90-c9aaeb763a91" providerId="ADAL" clId="{94BB0D02-BD4B-4EEB-AF53-8F92A629FC4A}" dt="2022-09-10T18:07:03.754" v="907"/>
          <ac:graphicFrameMkLst>
            <pc:docMk/>
            <pc:sldMk cId="2346672909" sldId="962"/>
            <ac:graphicFrameMk id="7" creationId="{BBB56E96-0CA2-4E05-95AE-62D0B1759AF4}"/>
          </ac:graphicFrameMkLst>
        </pc:graphicFrameChg>
      </pc:sldChg>
      <pc:sldChg chg="addSp delSp modSp mod">
        <pc:chgData name="Issam Toufik" userId="910a7b8e-d50d-42b5-8a90-c9aaeb763a91" providerId="ADAL" clId="{94BB0D02-BD4B-4EEB-AF53-8F92A629FC4A}" dt="2022-09-10T18:19:44.686" v="1083" actId="692"/>
        <pc:sldMkLst>
          <pc:docMk/>
          <pc:sldMk cId="3242984773" sldId="963"/>
        </pc:sldMkLst>
        <pc:graphicFrameChg chg="add mod">
          <ac:chgData name="Issam Toufik" userId="910a7b8e-d50d-42b5-8a90-c9aaeb763a91" providerId="ADAL" clId="{94BB0D02-BD4B-4EEB-AF53-8F92A629FC4A}" dt="2022-09-10T18:19:44.686" v="1083" actId="692"/>
          <ac:graphicFrameMkLst>
            <pc:docMk/>
            <pc:sldMk cId="3242984773" sldId="963"/>
            <ac:graphicFrameMk id="4" creationId="{BBB56E96-0CA2-4E05-95AE-62D0B1759AF4}"/>
          </ac:graphicFrameMkLst>
        </pc:graphicFrameChg>
        <pc:graphicFrameChg chg="del">
          <ac:chgData name="Issam Toufik" userId="910a7b8e-d50d-42b5-8a90-c9aaeb763a91" providerId="ADAL" clId="{94BB0D02-BD4B-4EEB-AF53-8F92A629FC4A}" dt="2022-09-10T18:07:31.603" v="925" actId="478"/>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94BB0D02-BD4B-4EEB-AF53-8F92A629FC4A}" dt="2022-09-10T18:19:32.522" v="1081" actId="692"/>
        <pc:sldMkLst>
          <pc:docMk/>
          <pc:sldMk cId="1191166300" sldId="964"/>
        </pc:sldMkLst>
        <pc:graphicFrameChg chg="add mod">
          <ac:chgData name="Issam Toufik" userId="910a7b8e-d50d-42b5-8a90-c9aaeb763a91" providerId="ADAL" clId="{94BB0D02-BD4B-4EEB-AF53-8F92A629FC4A}" dt="2022-09-10T18:19:32.522" v="1081" actId="692"/>
          <ac:graphicFrameMkLst>
            <pc:docMk/>
            <pc:sldMk cId="1191166300" sldId="964"/>
            <ac:graphicFrameMk id="4" creationId="{47F2EF97-D3AB-4C02-8384-45C7EF58265A}"/>
          </ac:graphicFrameMkLst>
        </pc:graphicFrameChg>
        <pc:graphicFrameChg chg="del">
          <ac:chgData name="Issam Toufik" userId="910a7b8e-d50d-42b5-8a90-c9aaeb763a91" providerId="ADAL" clId="{94BB0D02-BD4B-4EEB-AF53-8F92A629FC4A}" dt="2022-09-10T18:04:42.213" v="814" actId="478"/>
          <ac:graphicFrameMkLst>
            <pc:docMk/>
            <pc:sldMk cId="1191166300" sldId="964"/>
            <ac:graphicFrameMk id="6" creationId="{C75AA21A-B498-436D-A32D-648C6528F8CA}"/>
          </ac:graphicFrameMkLst>
        </pc:graphicFrameChg>
      </pc:sldChg>
      <pc:sldChg chg="modSp mod">
        <pc:chgData name="Issam Toufik" userId="910a7b8e-d50d-42b5-8a90-c9aaeb763a91" providerId="ADAL" clId="{94BB0D02-BD4B-4EEB-AF53-8F92A629FC4A}" dt="2022-09-05T12:21:44.025" v="55" actId="20577"/>
        <pc:sldMkLst>
          <pc:docMk/>
          <pc:sldMk cId="1235364315" sldId="966"/>
        </pc:sldMkLst>
        <pc:spChg chg="mod">
          <ac:chgData name="Issam Toufik" userId="910a7b8e-d50d-42b5-8a90-c9aaeb763a91" providerId="ADAL" clId="{94BB0D02-BD4B-4EEB-AF53-8F92A629FC4A}" dt="2022-09-05T12:21:04.945" v="42"/>
          <ac:spMkLst>
            <pc:docMk/>
            <pc:sldMk cId="1235364315" sldId="966"/>
            <ac:spMk id="3" creationId="{E615D784-AEBC-4C44-AFB1-F4DB16E8FA1F}"/>
          </ac:spMkLst>
        </pc:spChg>
        <pc:spChg chg="mod">
          <ac:chgData name="Issam Toufik" userId="910a7b8e-d50d-42b5-8a90-c9aaeb763a91" providerId="ADAL" clId="{94BB0D02-BD4B-4EEB-AF53-8F92A629FC4A}" dt="2022-09-05T12:21:44.025" v="55" actId="20577"/>
          <ac:spMkLst>
            <pc:docMk/>
            <pc:sldMk cId="1235364315" sldId="966"/>
            <ac:spMk id="105" creationId="{AD891A1E-E53F-45D7-954F-99948D1B8C6D}"/>
          </ac:spMkLst>
        </pc:spChg>
        <pc:spChg chg="mod">
          <ac:chgData name="Issam Toufik" userId="910a7b8e-d50d-42b5-8a90-c9aaeb763a91" providerId="ADAL" clId="{94BB0D02-BD4B-4EEB-AF53-8F92A629FC4A}" dt="2022-09-05T12:21:30.195" v="51" actId="13926"/>
          <ac:spMkLst>
            <pc:docMk/>
            <pc:sldMk cId="1235364315" sldId="966"/>
            <ac:spMk id="108" creationId="{A955D2EE-EE19-403E-964D-E3A419ED9C79}"/>
          </ac:spMkLst>
        </pc:spChg>
      </pc:sldChg>
      <pc:sldChg chg="addSp delSp modSp mod">
        <pc:chgData name="Issam Toufik" userId="910a7b8e-d50d-42b5-8a90-c9aaeb763a91" providerId="ADAL" clId="{94BB0D02-BD4B-4EEB-AF53-8F92A629FC4A}" dt="2022-09-10T18:18:31.225" v="1076"/>
        <pc:sldMkLst>
          <pc:docMk/>
          <pc:sldMk cId="1226873881" sldId="973"/>
        </pc:sldMkLst>
        <pc:graphicFrameChg chg="add mod">
          <ac:chgData name="Issam Toufik" userId="910a7b8e-d50d-42b5-8a90-c9aaeb763a91" providerId="ADAL" clId="{94BB0D02-BD4B-4EEB-AF53-8F92A629FC4A}" dt="2022-09-10T18:18:31.225" v="1076"/>
          <ac:graphicFrameMkLst>
            <pc:docMk/>
            <pc:sldMk cId="1226873881" sldId="973"/>
            <ac:graphicFrameMk id="8" creationId="{800F9579-37B0-4A83-BC55-5C23AD57116E}"/>
          </ac:graphicFrameMkLst>
        </pc:graphicFrameChg>
        <pc:graphicFrameChg chg="del">
          <ac:chgData name="Issam Toufik" userId="910a7b8e-d50d-42b5-8a90-c9aaeb763a91" providerId="ADAL" clId="{94BB0D02-BD4B-4EEB-AF53-8F92A629FC4A}" dt="2022-09-10T18:02:24.176" v="714" actId="478"/>
          <ac:graphicFrameMkLst>
            <pc:docMk/>
            <pc:sldMk cId="1226873881" sldId="973"/>
            <ac:graphicFrameMk id="9" creationId="{800F9579-37B0-4A83-BC55-5C23AD57116E}"/>
          </ac:graphicFrameMkLst>
        </pc:graphicFrameChg>
      </pc:sldChg>
      <pc:sldChg chg="addSp delSp modSp mod">
        <pc:chgData name="Issam Toufik" userId="910a7b8e-d50d-42b5-8a90-c9aaeb763a91" providerId="ADAL" clId="{94BB0D02-BD4B-4EEB-AF53-8F92A629FC4A}" dt="2022-09-10T18:18:51.678" v="1079"/>
        <pc:sldMkLst>
          <pc:docMk/>
          <pc:sldMk cId="2806566441" sldId="974"/>
        </pc:sldMkLst>
        <pc:graphicFrameChg chg="del">
          <ac:chgData name="Issam Toufik" userId="910a7b8e-d50d-42b5-8a90-c9aaeb763a91" providerId="ADAL" clId="{94BB0D02-BD4B-4EEB-AF53-8F92A629FC4A}" dt="2022-09-10T18:03:29.133" v="764" actId="478"/>
          <ac:graphicFrameMkLst>
            <pc:docMk/>
            <pc:sldMk cId="2806566441" sldId="974"/>
            <ac:graphicFrameMk id="8" creationId="{6A086643-F00E-4C40-A201-EE002C982A42}"/>
          </ac:graphicFrameMkLst>
        </pc:graphicFrameChg>
        <pc:graphicFrameChg chg="add mod">
          <ac:chgData name="Issam Toufik" userId="910a7b8e-d50d-42b5-8a90-c9aaeb763a91" providerId="ADAL" clId="{94BB0D02-BD4B-4EEB-AF53-8F92A629FC4A}" dt="2022-09-10T18:18:51.678" v="1079"/>
          <ac:graphicFrameMkLst>
            <pc:docMk/>
            <pc:sldMk cId="2806566441" sldId="974"/>
            <ac:graphicFrameMk id="9" creationId="{7F66B777-C21B-42B3-9D2D-824108C7629D}"/>
          </ac:graphicFrameMkLst>
        </pc:graphicFrameChg>
      </pc:sldChg>
      <pc:sldChg chg="modSp add del mod">
        <pc:chgData name="Issam Toufik" userId="910a7b8e-d50d-42b5-8a90-c9aaeb763a91" providerId="ADAL" clId="{94BB0D02-BD4B-4EEB-AF53-8F92A629FC4A}" dt="2022-09-10T19:36:48.393" v="1461" actId="1036"/>
        <pc:sldMkLst>
          <pc:docMk/>
          <pc:sldMk cId="4183504760" sldId="975"/>
        </pc:sldMkLst>
        <pc:spChg chg="mod">
          <ac:chgData name="Issam Toufik" userId="910a7b8e-d50d-42b5-8a90-c9aaeb763a91" providerId="ADAL" clId="{94BB0D02-BD4B-4EEB-AF53-8F92A629FC4A}" dt="2022-09-10T19:36:48.393" v="1461" actId="1036"/>
          <ac:spMkLst>
            <pc:docMk/>
            <pc:sldMk cId="4183504760" sldId="975"/>
            <ac:spMk id="4" creationId="{01C35609-F20A-44C2-821C-59570A0BBC4E}"/>
          </ac:spMkLst>
        </pc:spChg>
        <pc:spChg chg="mod">
          <ac:chgData name="Issam Toufik" userId="910a7b8e-d50d-42b5-8a90-c9aaeb763a91" providerId="ADAL" clId="{94BB0D02-BD4B-4EEB-AF53-8F92A629FC4A}" dt="2022-09-10T18:21:40.103" v="1100" actId="20577"/>
          <ac:spMkLst>
            <pc:docMk/>
            <pc:sldMk cId="4183504760" sldId="975"/>
            <ac:spMk id="7170" creationId="{3794A7AC-F975-4B82-9FCA-9C67ECE03726}"/>
          </ac:spMkLst>
        </pc:spChg>
      </pc:sldChg>
      <pc:sldChg chg="del">
        <pc:chgData name="Issam Toufik" userId="910a7b8e-d50d-42b5-8a90-c9aaeb763a91" providerId="ADAL" clId="{94BB0D02-BD4B-4EEB-AF53-8F92A629FC4A}" dt="2022-09-10T18:17:47.417" v="1075" actId="2696"/>
        <pc:sldMkLst>
          <pc:docMk/>
          <pc:sldMk cId="0" sldId="988"/>
        </pc:sldMkLst>
      </pc:sldChg>
      <pc:sldChg chg="del">
        <pc:chgData name="Issam Toufik" userId="910a7b8e-d50d-42b5-8a90-c9aaeb763a91" providerId="ADAL" clId="{94BB0D02-BD4B-4EEB-AF53-8F92A629FC4A}" dt="2022-09-05T13:25:01.463" v="312" actId="2696"/>
        <pc:sldMkLst>
          <pc:docMk/>
          <pc:sldMk cId="2023299866" sldId="989"/>
        </pc:sldMkLst>
      </pc:sldChg>
      <pc:sldChg chg="addSp delSp modSp mod">
        <pc:chgData name="Issam Toufik" userId="910a7b8e-d50d-42b5-8a90-c9aaeb763a91" providerId="ADAL" clId="{94BB0D02-BD4B-4EEB-AF53-8F92A629FC4A}" dt="2022-09-10T18:25:54.461" v="1385" actId="20577"/>
        <pc:sldMkLst>
          <pc:docMk/>
          <pc:sldMk cId="860019791" sldId="990"/>
        </pc:sldMkLst>
        <pc:spChg chg="mod">
          <ac:chgData name="Issam Toufik" userId="910a7b8e-d50d-42b5-8a90-c9aaeb763a91" providerId="ADAL" clId="{94BB0D02-BD4B-4EEB-AF53-8F92A629FC4A}" dt="2022-09-10T18:25:54.461" v="1385" actId="20577"/>
          <ac:spMkLst>
            <pc:docMk/>
            <pc:sldMk cId="860019791" sldId="990"/>
            <ac:spMk id="9" creationId="{4BEC5FFE-9EE3-4547-AC04-1005AF2E23C2}"/>
          </ac:spMkLst>
        </pc:spChg>
        <pc:picChg chg="add del mod">
          <ac:chgData name="Issam Toufik" userId="910a7b8e-d50d-42b5-8a90-c9aaeb763a91" providerId="ADAL" clId="{94BB0D02-BD4B-4EEB-AF53-8F92A629FC4A}" dt="2022-09-05T14:36:53.381" v="441" actId="478"/>
          <ac:picMkLst>
            <pc:docMk/>
            <pc:sldMk cId="860019791" sldId="990"/>
            <ac:picMk id="1026" creationId="{A799EE04-824A-1D8C-8823-C140C358B5D6}"/>
          </ac:picMkLst>
        </pc:picChg>
        <pc:picChg chg="add del mod">
          <ac:chgData name="Issam Toufik" userId="910a7b8e-d50d-42b5-8a90-c9aaeb763a91" providerId="ADAL" clId="{94BB0D02-BD4B-4EEB-AF53-8F92A629FC4A}" dt="2022-09-05T14:26:09.072" v="409"/>
          <ac:picMkLst>
            <pc:docMk/>
            <pc:sldMk cId="860019791" sldId="990"/>
            <ac:picMk id="1028" creationId="{76393941-C84B-8881-C7BC-40814D76AC67}"/>
          </ac:picMkLst>
        </pc:picChg>
        <pc:picChg chg="add del mod">
          <ac:chgData name="Issam Toufik" userId="910a7b8e-d50d-42b5-8a90-c9aaeb763a91" providerId="ADAL" clId="{94BB0D02-BD4B-4EEB-AF53-8F92A629FC4A}" dt="2022-09-05T14:28:06.715" v="430"/>
          <ac:picMkLst>
            <pc:docMk/>
            <pc:sldMk cId="860019791" sldId="990"/>
            <ac:picMk id="1030" creationId="{942A91DD-63DB-D348-98E1-853A2A41B0EE}"/>
          </ac:picMkLst>
        </pc:picChg>
        <pc:picChg chg="add mod">
          <ac:chgData name="Issam Toufik" userId="910a7b8e-d50d-42b5-8a90-c9aaeb763a91" providerId="ADAL" clId="{94BB0D02-BD4B-4EEB-AF53-8F92A629FC4A}" dt="2022-09-05T14:37:05.116" v="474" actId="1037"/>
          <ac:picMkLst>
            <pc:docMk/>
            <pc:sldMk cId="860019791" sldId="990"/>
            <ac:picMk id="1032" creationId="{5CB5A0F1-85C7-782E-0E45-D7F660ED1BE0}"/>
          </ac:picMkLst>
        </pc:picChg>
      </pc:sldChg>
      <pc:sldChg chg="del">
        <pc:chgData name="Issam Toufik" userId="910a7b8e-d50d-42b5-8a90-c9aaeb763a91" providerId="ADAL" clId="{94BB0D02-BD4B-4EEB-AF53-8F92A629FC4A}" dt="2022-09-10T18:21:04.839" v="1093" actId="47"/>
        <pc:sldMkLst>
          <pc:docMk/>
          <pc:sldMk cId="2090251114" sldId="991"/>
        </pc:sldMkLst>
      </pc:sldChg>
      <pc:sldChg chg="modSp add mod">
        <pc:chgData name="Issam Toufik" userId="910a7b8e-d50d-42b5-8a90-c9aaeb763a91" providerId="ADAL" clId="{94BB0D02-BD4B-4EEB-AF53-8F92A629FC4A}" dt="2022-09-09T10:03:24.369" v="504" actId="6549"/>
        <pc:sldMkLst>
          <pc:docMk/>
          <pc:sldMk cId="694460648" sldId="992"/>
        </pc:sldMkLst>
        <pc:spChg chg="mod">
          <ac:chgData name="Issam Toufik" userId="910a7b8e-d50d-42b5-8a90-c9aaeb763a91" providerId="ADAL" clId="{94BB0D02-BD4B-4EEB-AF53-8F92A629FC4A}" dt="2022-09-09T10:03:24.369" v="504" actId="6549"/>
          <ac:spMkLst>
            <pc:docMk/>
            <pc:sldMk cId="694460648" sldId="992"/>
            <ac:spMk id="9" creationId="{4BEC5FFE-9EE3-4547-AC04-1005AF2E23C2}"/>
          </ac:spMkLst>
        </pc:spChg>
        <pc:spChg chg="mod">
          <ac:chgData name="Issam Toufik" userId="910a7b8e-d50d-42b5-8a90-c9aaeb763a91" providerId="ADAL" clId="{94BB0D02-BD4B-4EEB-AF53-8F92A629FC4A}" dt="2022-09-05T13:20:18.365" v="230" actId="14100"/>
          <ac:spMkLst>
            <pc:docMk/>
            <pc:sldMk cId="694460648" sldId="992"/>
            <ac:spMk id="7170" creationId="{3794A7AC-F975-4B82-9FCA-9C67ECE03726}"/>
          </ac:spMkLst>
        </pc:spChg>
      </pc:sldChg>
      <pc:sldChg chg="addSp delSp modSp add mod">
        <pc:chgData name="Issam Toufik" userId="910a7b8e-d50d-42b5-8a90-c9aaeb763a91" providerId="ADAL" clId="{94BB0D02-BD4B-4EEB-AF53-8F92A629FC4A}" dt="2022-09-10T17:56:59.571" v="643" actId="255"/>
        <pc:sldMkLst>
          <pc:docMk/>
          <pc:sldMk cId="2135793713" sldId="993"/>
        </pc:sldMkLst>
        <pc:spChg chg="mod">
          <ac:chgData name="Issam Toufik" userId="910a7b8e-d50d-42b5-8a90-c9aaeb763a91" providerId="ADAL" clId="{94BB0D02-BD4B-4EEB-AF53-8F92A629FC4A}" dt="2022-09-10T17:56:59.571" v="643" actId="255"/>
          <ac:spMkLst>
            <pc:docMk/>
            <pc:sldMk cId="2135793713" sldId="993"/>
            <ac:spMk id="2" creationId="{AAA22A2A-8D3E-4704-BA16-7696E9F6E08F}"/>
          </ac:spMkLst>
        </pc:spChg>
        <pc:spChg chg="del">
          <ac:chgData name="Issam Toufik" userId="910a7b8e-d50d-42b5-8a90-c9aaeb763a91" providerId="ADAL" clId="{94BB0D02-BD4B-4EEB-AF53-8F92A629FC4A}" dt="2022-09-10T17:55:32.320" v="603" actId="478"/>
          <ac:spMkLst>
            <pc:docMk/>
            <pc:sldMk cId="2135793713" sldId="993"/>
            <ac:spMk id="5" creationId="{4E02AC59-09AA-423D-816B-0545E32716CF}"/>
          </ac:spMkLst>
        </pc:spChg>
        <pc:graphicFrameChg chg="del">
          <ac:chgData name="Issam Toufik" userId="910a7b8e-d50d-42b5-8a90-c9aaeb763a91" providerId="ADAL" clId="{94BB0D02-BD4B-4EEB-AF53-8F92A629FC4A}" dt="2022-09-10T17:55:19.798" v="589" actId="478"/>
          <ac:graphicFrameMkLst>
            <pc:docMk/>
            <pc:sldMk cId="2135793713" sldId="993"/>
            <ac:graphicFrameMk id="4" creationId="{AF51E184-7F98-454D-BA06-6FBE37DA9A5F}"/>
          </ac:graphicFrameMkLst>
        </pc:graphicFrameChg>
        <pc:graphicFrameChg chg="add mod">
          <ac:chgData name="Issam Toufik" userId="910a7b8e-d50d-42b5-8a90-c9aaeb763a91" providerId="ADAL" clId="{94BB0D02-BD4B-4EEB-AF53-8F92A629FC4A}" dt="2022-09-10T17:55:29.376" v="602" actId="1036"/>
          <ac:graphicFrameMkLst>
            <pc:docMk/>
            <pc:sldMk cId="2135793713" sldId="993"/>
            <ac:graphicFrameMk id="6" creationId="{00000000-0008-0000-0000-000006000000}"/>
          </ac:graphicFrameMkLst>
        </pc:graphicFrameChg>
      </pc:sldChg>
      <pc:sldMasterChg chg="modSldLayout">
        <pc:chgData name="Issam Toufik" userId="910a7b8e-d50d-42b5-8a90-c9aaeb763a91" providerId="ADAL" clId="{94BB0D02-BD4B-4EEB-AF53-8F92A629FC4A}" dt="2022-09-10T19:48:38.643" v="1497" actId="20577"/>
        <pc:sldMasterMkLst>
          <pc:docMk/>
          <pc:sldMasterMk cId="0" sldId="2147485146"/>
        </pc:sldMasterMkLst>
        <pc:sldLayoutChg chg="modSp mod">
          <pc:chgData name="Issam Toufik" userId="910a7b8e-d50d-42b5-8a90-c9aaeb763a91" providerId="ADAL" clId="{94BB0D02-BD4B-4EEB-AF53-8F92A629FC4A}" dt="2022-09-10T17:40:12.560" v="566" actId="20577"/>
          <pc:sldLayoutMkLst>
            <pc:docMk/>
            <pc:sldMasterMk cId="0" sldId="2147485146"/>
            <pc:sldLayoutMk cId="2685061498" sldId="2147485354"/>
          </pc:sldLayoutMkLst>
          <pc:spChg chg="mod">
            <ac:chgData name="Issam Toufik" userId="910a7b8e-d50d-42b5-8a90-c9aaeb763a91" providerId="ADAL" clId="{94BB0D02-BD4B-4EEB-AF53-8F92A629FC4A}" dt="2022-09-10T17:40:12.560" v="56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94BB0D02-BD4B-4EEB-AF53-8F92A629FC4A}" dt="2022-09-10T19:48:38.643" v="1497" actId="20577"/>
          <pc:sldLayoutMkLst>
            <pc:docMk/>
            <pc:sldMasterMk cId="0" sldId="2147485146"/>
            <pc:sldLayoutMk cId="1780556474" sldId="2147485357"/>
          </pc:sldLayoutMkLst>
          <pc:spChg chg="mod">
            <ac:chgData name="Issam Toufik" userId="910a7b8e-d50d-42b5-8a90-c9aaeb763a91" providerId="ADAL" clId="{94BB0D02-BD4B-4EEB-AF53-8F92A629FC4A}" dt="2022-09-10T19:48:38.643" v="149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94BB0D02-BD4B-4EEB-AF53-8F92A629FC4A}" dt="2022-09-10T17:40:31.682" v="574"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docChgLst>
    <pc:chgData name="Issam Toufik" userId="910a7b8e-d50d-42b5-8a90-c9aaeb763a91" providerId="ADAL" clId="{73C42D21-E447-4A53-AF63-78954B465D0B}"/>
    <pc:docChg chg="undo redo custSel addSld delSld modSld sldOrd modMainMaster">
      <pc:chgData name="Issam Toufik" userId="910a7b8e-d50d-42b5-8a90-c9aaeb763a91" providerId="ADAL" clId="{73C42D21-E447-4A53-AF63-78954B465D0B}" dt="2022-12-10T11:58:35.966" v="2526" actId="20577"/>
      <pc:docMkLst>
        <pc:docMk/>
      </pc:docMkLst>
      <pc:sldChg chg="addSp delSp modSp del">
        <pc:chgData name="Issam Toufik" userId="910a7b8e-d50d-42b5-8a90-c9aaeb763a91" providerId="ADAL" clId="{73C42D21-E447-4A53-AF63-78954B465D0B}" dt="2022-12-10T10:04:17.712" v="1555" actId="47"/>
        <pc:sldMkLst>
          <pc:docMk/>
          <pc:sldMk cId="0" sldId="265"/>
        </pc:sldMkLst>
        <pc:spChg chg="add del mod">
          <ac:chgData name="Issam Toufik" userId="910a7b8e-d50d-42b5-8a90-c9aaeb763a91" providerId="ADAL" clId="{73C42D21-E447-4A53-AF63-78954B465D0B}" dt="2022-12-10T10:03:58.700" v="1552" actId="478"/>
          <ac:spMkLst>
            <pc:docMk/>
            <pc:sldMk cId="0" sldId="265"/>
            <ac:spMk id="2" creationId="{9EE8CD50-4787-401F-AAEF-97977C1B3ACF}"/>
          </ac:spMkLst>
        </pc:spChg>
        <pc:spChg chg="add mod">
          <ac:chgData name="Issam Toufik" userId="910a7b8e-d50d-42b5-8a90-c9aaeb763a91" providerId="ADAL" clId="{73C42D21-E447-4A53-AF63-78954B465D0B}" dt="2022-12-10T10:03:59.359" v="1553"/>
          <ac:spMkLst>
            <pc:docMk/>
            <pc:sldMk cId="0" sldId="265"/>
            <ac:spMk id="3" creationId="{6DF8BC99-7A53-C7B3-42F8-2E5AEAF9C8E6}"/>
          </ac:spMkLst>
        </pc:spChg>
        <pc:spChg chg="del">
          <ac:chgData name="Issam Toufik" userId="910a7b8e-d50d-42b5-8a90-c9aaeb763a91" providerId="ADAL" clId="{73C42D21-E447-4A53-AF63-78954B465D0B}" dt="2022-12-10T10:03:54.446" v="1551" actId="478"/>
          <ac:spMkLst>
            <pc:docMk/>
            <pc:sldMk cId="0" sldId="265"/>
            <ac:spMk id="4101" creationId="{74EBE8E6-9139-6671-506D-7FF7A4BDDCAA}"/>
          </ac:spMkLst>
        </pc:spChg>
        <pc:picChg chg="del">
          <ac:chgData name="Issam Toufik" userId="910a7b8e-d50d-42b5-8a90-c9aaeb763a91" providerId="ADAL" clId="{73C42D21-E447-4A53-AF63-78954B465D0B}" dt="2022-12-10T10:03:54.446" v="1551" actId="478"/>
          <ac:picMkLst>
            <pc:docMk/>
            <pc:sldMk cId="0" sldId="265"/>
            <ac:picMk id="4" creationId="{E71CFD17-246E-3AA0-7BD8-BEB7A802FB79}"/>
          </ac:picMkLst>
        </pc:picChg>
        <pc:picChg chg="add mod">
          <ac:chgData name="Issam Toufik" userId="910a7b8e-d50d-42b5-8a90-c9aaeb763a91" providerId="ADAL" clId="{73C42D21-E447-4A53-AF63-78954B465D0B}" dt="2022-12-10T10:03:59.359" v="1553"/>
          <ac:picMkLst>
            <pc:docMk/>
            <pc:sldMk cId="0" sldId="265"/>
            <ac:picMk id="5" creationId="{15732090-41FA-D376-C622-A0B392DECDFE}"/>
          </ac:picMkLst>
        </pc:picChg>
        <pc:picChg chg="del">
          <ac:chgData name="Issam Toufik" userId="910a7b8e-d50d-42b5-8a90-c9aaeb763a91" providerId="ADAL" clId="{73C42D21-E447-4A53-AF63-78954B465D0B}" dt="2022-12-10T10:03:54.446" v="1551" actId="478"/>
          <ac:picMkLst>
            <pc:docMk/>
            <pc:sldMk cId="0" sldId="265"/>
            <ac:picMk id="6" creationId="{2FE4A3F9-812E-52D6-1FF6-FBAD0D31B05F}"/>
          </ac:picMkLst>
        </pc:picChg>
        <pc:picChg chg="add mod">
          <ac:chgData name="Issam Toufik" userId="910a7b8e-d50d-42b5-8a90-c9aaeb763a91" providerId="ADAL" clId="{73C42D21-E447-4A53-AF63-78954B465D0B}" dt="2022-12-10T10:03:59.359" v="1553"/>
          <ac:picMkLst>
            <pc:docMk/>
            <pc:sldMk cId="0" sldId="265"/>
            <ac:picMk id="7" creationId="{C0422FCD-0EB1-0AD0-050F-68C3025C9ABC}"/>
          </ac:picMkLst>
        </pc:picChg>
        <pc:picChg chg="del">
          <ac:chgData name="Issam Toufik" userId="910a7b8e-d50d-42b5-8a90-c9aaeb763a91" providerId="ADAL" clId="{73C42D21-E447-4A53-AF63-78954B465D0B}" dt="2022-12-10T10:03:54.446" v="1551" actId="478"/>
          <ac:picMkLst>
            <pc:docMk/>
            <pc:sldMk cId="0" sldId="265"/>
            <ac:picMk id="8" creationId="{FFBF5250-0DB7-1F50-8F2E-0283E9E4ADB3}"/>
          </ac:picMkLst>
        </pc:picChg>
      </pc:sldChg>
      <pc:sldChg chg="addSp delSp modSp mod">
        <pc:chgData name="Issam Toufik" userId="910a7b8e-d50d-42b5-8a90-c9aaeb763a91" providerId="ADAL" clId="{73C42D21-E447-4A53-AF63-78954B465D0B}" dt="2022-12-10T11:38:46.461" v="2266" actId="478"/>
        <pc:sldMkLst>
          <pc:docMk/>
          <pc:sldMk cId="4109539322" sldId="405"/>
        </pc:sldMkLst>
        <pc:spChg chg="add del mod">
          <ac:chgData name="Issam Toufik" userId="910a7b8e-d50d-42b5-8a90-c9aaeb763a91" providerId="ADAL" clId="{73C42D21-E447-4A53-AF63-78954B465D0B}" dt="2022-12-10T11:38:46.461" v="2266" actId="478"/>
          <ac:spMkLst>
            <pc:docMk/>
            <pc:sldMk cId="4109539322" sldId="405"/>
            <ac:spMk id="4" creationId="{79EC5552-8961-BB94-5A4C-2F2218702722}"/>
          </ac:spMkLst>
        </pc:spChg>
        <pc:graphicFrameChg chg="add mod">
          <ac:chgData name="Issam Toufik" userId="910a7b8e-d50d-42b5-8a90-c9aaeb763a91" providerId="ADAL" clId="{73C42D21-E447-4A53-AF63-78954B465D0B}" dt="2022-12-08T16:42:48.328" v="413" actId="1036"/>
          <ac:graphicFrameMkLst>
            <pc:docMk/>
            <pc:sldMk cId="4109539322" sldId="405"/>
            <ac:graphicFrameMk id="3" creationId="{50D6E7A3-CD2F-4F6E-8725-F90691A0B7FC}"/>
          </ac:graphicFrameMkLst>
        </pc:graphicFrameChg>
        <pc:graphicFrameChg chg="del">
          <ac:chgData name="Issam Toufik" userId="910a7b8e-d50d-42b5-8a90-c9aaeb763a91" providerId="ADAL" clId="{73C42D21-E447-4A53-AF63-78954B465D0B}" dt="2022-12-08T16:42:43.858" v="408" actId="478"/>
          <ac:graphicFrameMkLst>
            <pc:docMk/>
            <pc:sldMk cId="4109539322" sldId="405"/>
            <ac:graphicFrameMk id="5" creationId="{50D6E7A3-CD2F-4F6E-8725-F90691A0B7FC}"/>
          </ac:graphicFrameMkLst>
        </pc:graphicFrameChg>
      </pc:sldChg>
      <pc:sldChg chg="modSp mod">
        <pc:chgData name="Issam Toufik" userId="910a7b8e-d50d-42b5-8a90-c9aaeb763a91" providerId="ADAL" clId="{73C42D21-E447-4A53-AF63-78954B465D0B}" dt="2022-12-10T10:17:22.510" v="1618" actId="108"/>
        <pc:sldMkLst>
          <pc:docMk/>
          <pc:sldMk cId="3821706203" sldId="408"/>
        </pc:sldMkLst>
        <pc:spChg chg="mod">
          <ac:chgData name="Issam Toufik" userId="910a7b8e-d50d-42b5-8a90-c9aaeb763a91" providerId="ADAL" clId="{73C42D21-E447-4A53-AF63-78954B465D0B}" dt="2022-12-10T10:17:22.510" v="1618" actId="108"/>
          <ac:spMkLst>
            <pc:docMk/>
            <pc:sldMk cId="3821706203" sldId="408"/>
            <ac:spMk id="3" creationId="{83067CFE-A15D-40D4-8FCB-0296AA764F27}"/>
          </ac:spMkLst>
        </pc:spChg>
      </pc:sldChg>
      <pc:sldChg chg="addSp delSp modSp mod">
        <pc:chgData name="Issam Toufik" userId="910a7b8e-d50d-42b5-8a90-c9aaeb763a91" providerId="ADAL" clId="{73C42D21-E447-4A53-AF63-78954B465D0B}" dt="2022-12-10T11:38:42.793" v="2265" actId="478"/>
        <pc:sldMkLst>
          <pc:docMk/>
          <pc:sldMk cId="1190807443" sldId="903"/>
        </pc:sldMkLst>
        <pc:spChg chg="add del mod">
          <ac:chgData name="Issam Toufik" userId="910a7b8e-d50d-42b5-8a90-c9aaeb763a91" providerId="ADAL" clId="{73C42D21-E447-4A53-AF63-78954B465D0B}" dt="2022-12-10T11:38:42.793" v="2265" actId="478"/>
          <ac:spMkLst>
            <pc:docMk/>
            <pc:sldMk cId="1190807443" sldId="903"/>
            <ac:spMk id="6" creationId="{FB829B91-FA57-3821-48C7-9A81BE2981C4}"/>
          </ac:spMkLst>
        </pc:spChg>
        <pc:spChg chg="mod">
          <ac:chgData name="Issam Toufik" userId="910a7b8e-d50d-42b5-8a90-c9aaeb763a91" providerId="ADAL" clId="{73C42D21-E447-4A53-AF63-78954B465D0B}" dt="2022-12-08T16:39:33.309" v="377" actId="20577"/>
          <ac:spMkLst>
            <pc:docMk/>
            <pc:sldMk cId="1190807443" sldId="903"/>
            <ac:spMk id="53" creationId="{FEF9E8F9-4EFB-4888-963F-3D3287659C25}"/>
          </ac:spMkLst>
        </pc:spChg>
        <pc:spChg chg="mod">
          <ac:chgData name="Issam Toufik" userId="910a7b8e-d50d-42b5-8a90-c9aaeb763a91" providerId="ADAL" clId="{73C42D21-E447-4A53-AF63-78954B465D0B}" dt="2022-12-08T16:41:00.560" v="379" actId="20577"/>
          <ac:spMkLst>
            <pc:docMk/>
            <pc:sldMk cId="1190807443" sldId="903"/>
            <ac:spMk id="54" creationId="{289EE97A-3D86-43AE-8F70-6FDB53522294}"/>
          </ac:spMkLst>
        </pc:spChg>
        <pc:graphicFrameChg chg="mod modGraphic">
          <ac:chgData name="Issam Toufik" userId="910a7b8e-d50d-42b5-8a90-c9aaeb763a91" providerId="ADAL" clId="{73C42D21-E447-4A53-AF63-78954B465D0B}" dt="2022-12-08T16:46:42.217" v="417" actId="20577"/>
          <ac:graphicFrameMkLst>
            <pc:docMk/>
            <pc:sldMk cId="1190807443" sldId="903"/>
            <ac:graphicFrameMk id="3" creationId="{D801B7A1-70B4-4E56-998B-4D389C485F66}"/>
          </ac:graphicFrameMkLst>
        </pc:graphicFrameChg>
        <pc:graphicFrameChg chg="add del mod">
          <ac:chgData name="Issam Toufik" userId="910a7b8e-d50d-42b5-8a90-c9aaeb763a91" providerId="ADAL" clId="{73C42D21-E447-4A53-AF63-78954B465D0B}" dt="2022-12-08T16:47:59.046" v="421" actId="478"/>
          <ac:graphicFrameMkLst>
            <pc:docMk/>
            <pc:sldMk cId="1190807443" sldId="903"/>
            <ac:graphicFrameMk id="4" creationId="{D5C2584B-6B4F-4C60-AF3F-32823695614E}"/>
          </ac:graphicFrameMkLst>
        </pc:graphicFrameChg>
        <pc:graphicFrameChg chg="del">
          <ac:chgData name="Issam Toufik" userId="910a7b8e-d50d-42b5-8a90-c9aaeb763a91" providerId="ADAL" clId="{73C42D21-E447-4A53-AF63-78954B465D0B}" dt="2022-12-08T16:41:54.629" v="392" actId="478"/>
          <ac:graphicFrameMkLst>
            <pc:docMk/>
            <pc:sldMk cId="1190807443" sldId="903"/>
            <ac:graphicFrameMk id="18" creationId="{D5C2584B-6B4F-4C60-AF3F-32823695614E}"/>
          </ac:graphicFrameMkLst>
        </pc:graphicFrameChg>
        <pc:picChg chg="add mod">
          <ac:chgData name="Issam Toufik" userId="910a7b8e-d50d-42b5-8a90-c9aaeb763a91" providerId="ADAL" clId="{73C42D21-E447-4A53-AF63-78954B465D0B}" dt="2022-12-08T16:48:02.354" v="425" actId="1035"/>
          <ac:picMkLst>
            <pc:docMk/>
            <pc:sldMk cId="1190807443" sldId="903"/>
            <ac:picMk id="5" creationId="{A2D0F606-D5EE-EA57-BA47-2C6F002A9368}"/>
          </ac:picMkLst>
        </pc:picChg>
      </pc:sldChg>
      <pc:sldChg chg="addSp modSp mod">
        <pc:chgData name="Issam Toufik" userId="910a7b8e-d50d-42b5-8a90-c9aaeb763a91" providerId="ADAL" clId="{73C42D21-E447-4A53-AF63-78954B465D0B}" dt="2022-12-10T10:08:48.114" v="1584" actId="1076"/>
        <pc:sldMkLst>
          <pc:docMk/>
          <pc:sldMk cId="3635160583" sldId="904"/>
        </pc:sldMkLst>
        <pc:spChg chg="mod">
          <ac:chgData name="Issam Toufik" userId="910a7b8e-d50d-42b5-8a90-c9aaeb763a91" providerId="ADAL" clId="{73C42D21-E447-4A53-AF63-78954B465D0B}" dt="2022-12-10T10:08:35.203" v="1582" actId="14100"/>
          <ac:spMkLst>
            <pc:docMk/>
            <pc:sldMk cId="3635160583" sldId="904"/>
            <ac:spMk id="10" creationId="{9B6452F4-4B70-4043-84D7-85E2645E3804}"/>
          </ac:spMkLst>
        </pc:spChg>
        <pc:spChg chg="mod">
          <ac:chgData name="Issam Toufik" userId="910a7b8e-d50d-42b5-8a90-c9aaeb763a91" providerId="ADAL" clId="{73C42D21-E447-4A53-AF63-78954B465D0B}" dt="2022-12-08T16:56:24.228" v="455" actId="20577"/>
          <ac:spMkLst>
            <pc:docMk/>
            <pc:sldMk cId="3635160583" sldId="904"/>
            <ac:spMk id="7170" creationId="{3794A7AC-F975-4B82-9FCA-9C67ECE03726}"/>
          </ac:spMkLst>
        </pc:spChg>
        <pc:picChg chg="add mod modCrop">
          <ac:chgData name="Issam Toufik" userId="910a7b8e-d50d-42b5-8a90-c9aaeb763a91" providerId="ADAL" clId="{73C42D21-E447-4A53-AF63-78954B465D0B}" dt="2022-12-10T10:08:48.114" v="1584" actId="1076"/>
          <ac:picMkLst>
            <pc:docMk/>
            <pc:sldMk cId="3635160583" sldId="904"/>
            <ac:picMk id="3" creationId="{43FE9007-87BE-F6D9-BC0C-009A30141BC4}"/>
          </ac:picMkLst>
        </pc:picChg>
      </pc:sldChg>
      <pc:sldChg chg="addSp delSp modSp mod">
        <pc:chgData name="Issam Toufik" userId="910a7b8e-d50d-42b5-8a90-c9aaeb763a91" providerId="ADAL" clId="{73C42D21-E447-4A53-AF63-78954B465D0B}" dt="2022-12-10T11:38:50.196" v="2267" actId="478"/>
        <pc:sldMkLst>
          <pc:docMk/>
          <pc:sldMk cId="1547729043" sldId="910"/>
        </pc:sldMkLst>
        <pc:spChg chg="mod">
          <ac:chgData name="Issam Toufik" userId="910a7b8e-d50d-42b5-8a90-c9aaeb763a91" providerId="ADAL" clId="{73C42D21-E447-4A53-AF63-78954B465D0B}" dt="2022-12-08T16:52:36.349" v="433" actId="20577"/>
          <ac:spMkLst>
            <pc:docMk/>
            <pc:sldMk cId="1547729043" sldId="910"/>
            <ac:spMk id="7" creationId="{BA5C966F-0F5D-4795-A7D4-28495EA08930}"/>
          </ac:spMkLst>
        </pc:spChg>
        <pc:spChg chg="add del mod">
          <ac:chgData name="Issam Toufik" userId="910a7b8e-d50d-42b5-8a90-c9aaeb763a91" providerId="ADAL" clId="{73C42D21-E447-4A53-AF63-78954B465D0B}" dt="2022-12-10T11:38:50.196" v="2267" actId="478"/>
          <ac:spMkLst>
            <pc:docMk/>
            <pc:sldMk cId="1547729043" sldId="910"/>
            <ac:spMk id="8" creationId="{47DB8220-A62E-9A10-D3AA-9965ABDF4E0E}"/>
          </ac:spMkLst>
        </pc:spChg>
        <pc:graphicFrameChg chg="mod modGraphic">
          <ac:chgData name="Issam Toufik" userId="910a7b8e-d50d-42b5-8a90-c9aaeb763a91" providerId="ADAL" clId="{73C42D21-E447-4A53-AF63-78954B465D0B}" dt="2022-12-08T16:52:43.235" v="434" actId="207"/>
          <ac:graphicFrameMkLst>
            <pc:docMk/>
            <pc:sldMk cId="1547729043" sldId="910"/>
            <ac:graphicFrameMk id="6" creationId="{0B94C614-AC31-4B32-888B-69807045C9DF}"/>
          </ac:graphicFrameMkLst>
        </pc:graphicFrameChg>
        <pc:cxnChg chg="add mod">
          <ac:chgData name="Issam Toufik" userId="910a7b8e-d50d-42b5-8a90-c9aaeb763a91" providerId="ADAL" clId="{73C42D21-E447-4A53-AF63-78954B465D0B}" dt="2022-12-08T16:53:04.983" v="437" actId="1582"/>
          <ac:cxnSpMkLst>
            <pc:docMk/>
            <pc:sldMk cId="1547729043" sldId="910"/>
            <ac:cxnSpMk id="3" creationId="{E781B690-9E4F-3B6D-A96F-9F48D5510CCF}"/>
          </ac:cxnSpMkLst>
        </pc:cxnChg>
      </pc:sldChg>
      <pc:sldChg chg="addSp delSp modSp mod">
        <pc:chgData name="Issam Toufik" userId="910a7b8e-d50d-42b5-8a90-c9aaeb763a91" providerId="ADAL" clId="{73C42D21-E447-4A53-AF63-78954B465D0B}" dt="2022-12-10T11:38:11.519" v="2256" actId="478"/>
        <pc:sldMkLst>
          <pc:docMk/>
          <pc:sldMk cId="1058135289" sldId="915"/>
        </pc:sldMkLst>
        <pc:spChg chg="add del mod">
          <ac:chgData name="Issam Toufik" userId="910a7b8e-d50d-42b5-8a90-c9aaeb763a91" providerId="ADAL" clId="{73C42D21-E447-4A53-AF63-78954B465D0B}" dt="2022-12-10T11:38:11.519" v="2256" actId="478"/>
          <ac:spMkLst>
            <pc:docMk/>
            <pc:sldMk cId="1058135289" sldId="915"/>
            <ac:spMk id="6" creationId="{EE47E100-1626-C87F-2F36-055A721B35B5}"/>
          </ac:spMkLst>
        </pc:spChg>
        <pc:graphicFrameChg chg="add mod">
          <ac:chgData name="Issam Toufik" userId="910a7b8e-d50d-42b5-8a90-c9aaeb763a91" providerId="ADAL" clId="{73C42D21-E447-4A53-AF63-78954B465D0B}" dt="2022-12-08T15:55:57.917" v="157"/>
          <ac:graphicFrameMkLst>
            <pc:docMk/>
            <pc:sldMk cId="1058135289" sldId="915"/>
            <ac:graphicFrameMk id="2" creationId="{F942CD68-0B13-4D77-A686-D3A57697E35D}"/>
          </ac:graphicFrameMkLst>
        </pc:graphicFrameChg>
        <pc:graphicFrameChg chg="del">
          <ac:chgData name="Issam Toufik" userId="910a7b8e-d50d-42b5-8a90-c9aaeb763a91" providerId="ADAL" clId="{73C42D21-E447-4A53-AF63-78954B465D0B}" dt="2022-12-08T15:54:45.359" v="131" actId="478"/>
          <ac:graphicFrameMkLst>
            <pc:docMk/>
            <pc:sldMk cId="1058135289" sldId="915"/>
            <ac:graphicFrameMk id="8" creationId="{F942CD68-0B13-4D77-A686-D3A57697E35D}"/>
          </ac:graphicFrameMkLst>
        </pc:graphicFrameChg>
      </pc:sldChg>
      <pc:sldChg chg="addSp delSp modSp mod">
        <pc:chgData name="Issam Toufik" userId="910a7b8e-d50d-42b5-8a90-c9aaeb763a91" providerId="ADAL" clId="{73C42D21-E447-4A53-AF63-78954B465D0B}" dt="2022-12-10T11:38:31.651" v="2262" actId="478"/>
        <pc:sldMkLst>
          <pc:docMk/>
          <pc:sldMk cId="396043029" sldId="917"/>
        </pc:sldMkLst>
        <pc:spChg chg="add del mod">
          <ac:chgData name="Issam Toufik" userId="910a7b8e-d50d-42b5-8a90-c9aaeb763a91" providerId="ADAL" clId="{73C42D21-E447-4A53-AF63-78954B465D0B}" dt="2022-12-10T11:38:31.651" v="2262" actId="478"/>
          <ac:spMkLst>
            <pc:docMk/>
            <pc:sldMk cId="396043029" sldId="917"/>
            <ac:spMk id="5" creationId="{E1F92B82-2C13-2F16-A37B-75D4AC594358}"/>
          </ac:spMkLst>
        </pc:spChg>
        <pc:graphicFrameChg chg="add mod">
          <ac:chgData name="Issam Toufik" userId="910a7b8e-d50d-42b5-8a90-c9aaeb763a91" providerId="ADAL" clId="{73C42D21-E447-4A53-AF63-78954B465D0B}" dt="2022-12-08T16:07:57.602" v="317" actId="207"/>
          <ac:graphicFrameMkLst>
            <pc:docMk/>
            <pc:sldMk cId="396043029" sldId="917"/>
            <ac:graphicFrameMk id="3" creationId="{CE55E412-E775-4278-8F61-9F7632E2C5D3}"/>
          </ac:graphicFrameMkLst>
        </pc:graphicFrameChg>
        <pc:graphicFrameChg chg="del">
          <ac:chgData name="Issam Toufik" userId="910a7b8e-d50d-42b5-8a90-c9aaeb763a91" providerId="ADAL" clId="{73C42D21-E447-4A53-AF63-78954B465D0B}" dt="2022-12-08T16:03:36.038" v="258" actId="478"/>
          <ac:graphicFrameMkLst>
            <pc:docMk/>
            <pc:sldMk cId="396043029" sldId="917"/>
            <ac:graphicFrameMk id="4" creationId="{CE55E412-E775-4278-8F61-9F7632E2C5D3}"/>
          </ac:graphicFrameMkLst>
        </pc:graphicFrameChg>
      </pc:sldChg>
      <pc:sldChg chg="addSp delSp modSp mod">
        <pc:chgData name="Issam Toufik" userId="910a7b8e-d50d-42b5-8a90-c9aaeb763a91" providerId="ADAL" clId="{73C42D21-E447-4A53-AF63-78954B465D0B}" dt="2022-12-10T11:54:33.706" v="2508" actId="1037"/>
        <pc:sldMkLst>
          <pc:docMk/>
          <pc:sldMk cId="4047862151" sldId="925"/>
        </pc:sldMkLst>
        <pc:spChg chg="mod">
          <ac:chgData name="Issam Toufik" userId="910a7b8e-d50d-42b5-8a90-c9aaeb763a91" providerId="ADAL" clId="{73C42D21-E447-4A53-AF63-78954B465D0B}" dt="2022-12-10T11:54:11.728" v="2378" actId="108"/>
          <ac:spMkLst>
            <pc:docMk/>
            <pc:sldMk cId="4047862151" sldId="925"/>
            <ac:spMk id="5" creationId="{E60950DF-B61F-591B-2D2A-5BAAD9538AB2}"/>
          </ac:spMkLst>
        </pc:spChg>
        <pc:spChg chg="add del mod">
          <ac:chgData name="Issam Toufik" userId="910a7b8e-d50d-42b5-8a90-c9aaeb763a91" providerId="ADAL" clId="{73C42D21-E447-4A53-AF63-78954B465D0B}" dt="2022-12-10T11:31:28.657" v="1998" actId="478"/>
          <ac:spMkLst>
            <pc:docMk/>
            <pc:sldMk cId="4047862151" sldId="925"/>
            <ac:spMk id="7" creationId="{F82B81D5-F9D2-BD1D-6661-E513C5AE5E9D}"/>
          </ac:spMkLst>
        </pc:spChg>
        <pc:picChg chg="add mod modCrop">
          <ac:chgData name="Issam Toufik" userId="910a7b8e-d50d-42b5-8a90-c9aaeb763a91" providerId="ADAL" clId="{73C42D21-E447-4A53-AF63-78954B465D0B}" dt="2022-12-10T11:54:17.355" v="2400" actId="1038"/>
          <ac:picMkLst>
            <pc:docMk/>
            <pc:sldMk cId="4047862151" sldId="925"/>
            <ac:picMk id="3" creationId="{4C7E8ABE-57DA-08B7-635F-8398F31D2B74}"/>
          </ac:picMkLst>
        </pc:picChg>
        <pc:picChg chg="del">
          <ac:chgData name="Issam Toufik" userId="910a7b8e-d50d-42b5-8a90-c9aaeb763a91" providerId="ADAL" clId="{73C42D21-E447-4A53-AF63-78954B465D0B}" dt="2022-12-10T11:09:28.442" v="1882" actId="478"/>
          <ac:picMkLst>
            <pc:docMk/>
            <pc:sldMk cId="4047862151" sldId="925"/>
            <ac:picMk id="6" creationId="{253A2B1F-402F-7D10-B412-3C346D38E615}"/>
          </ac:picMkLst>
        </pc:picChg>
        <pc:picChg chg="add mod">
          <ac:chgData name="Issam Toufik" userId="910a7b8e-d50d-42b5-8a90-c9aaeb763a91" providerId="ADAL" clId="{73C42D21-E447-4A53-AF63-78954B465D0B}" dt="2022-12-10T11:54:23.149" v="2446" actId="1038"/>
          <ac:picMkLst>
            <pc:docMk/>
            <pc:sldMk cId="4047862151" sldId="925"/>
            <ac:picMk id="9218" creationId="{61088928-CA59-D61E-79BB-2F1881A581F2}"/>
          </ac:picMkLst>
        </pc:picChg>
        <pc:picChg chg="add mod">
          <ac:chgData name="Issam Toufik" userId="910a7b8e-d50d-42b5-8a90-c9aaeb763a91" providerId="ADAL" clId="{73C42D21-E447-4A53-AF63-78954B465D0B}" dt="2022-12-10T11:54:33.706" v="2508" actId="1037"/>
          <ac:picMkLst>
            <pc:docMk/>
            <pc:sldMk cId="4047862151" sldId="925"/>
            <ac:picMk id="9220" creationId="{492D0411-6B32-DD11-572B-A24EF496B0AB}"/>
          </ac:picMkLst>
        </pc:picChg>
      </pc:sldChg>
      <pc:sldChg chg="addSp delSp modSp mod">
        <pc:chgData name="Issam Toufik" userId="910a7b8e-d50d-42b5-8a90-c9aaeb763a91" providerId="ADAL" clId="{73C42D21-E447-4A53-AF63-78954B465D0B}" dt="2022-12-10T11:37:56.778" v="2252" actId="478"/>
        <pc:sldMkLst>
          <pc:docMk/>
          <pc:sldMk cId="1095153047" sldId="927"/>
        </pc:sldMkLst>
        <pc:spChg chg="add del mod">
          <ac:chgData name="Issam Toufik" userId="910a7b8e-d50d-42b5-8a90-c9aaeb763a91" providerId="ADAL" clId="{73C42D21-E447-4A53-AF63-78954B465D0B}" dt="2022-12-10T11:37:56.778" v="2252" actId="478"/>
          <ac:spMkLst>
            <pc:docMk/>
            <pc:sldMk cId="1095153047" sldId="927"/>
            <ac:spMk id="4" creationId="{D5972D10-DFE5-0242-86EE-D038BA64B834}"/>
          </ac:spMkLst>
        </pc:spChg>
        <pc:graphicFrameChg chg="add mod">
          <ac:chgData name="Issam Toufik" userId="910a7b8e-d50d-42b5-8a90-c9aaeb763a91" providerId="ADAL" clId="{73C42D21-E447-4A53-AF63-78954B465D0B}" dt="2022-12-08T16:34:23.366" v="340" actId="1036"/>
          <ac:graphicFrameMkLst>
            <pc:docMk/>
            <pc:sldMk cId="1095153047" sldId="927"/>
            <ac:graphicFrameMk id="3" creationId="{AF51E184-7F98-454D-BA06-6FBE37DA9A5F}"/>
          </ac:graphicFrameMkLst>
        </pc:graphicFrameChg>
        <pc:graphicFrameChg chg="del">
          <ac:chgData name="Issam Toufik" userId="910a7b8e-d50d-42b5-8a90-c9aaeb763a91" providerId="ADAL" clId="{73C42D21-E447-4A53-AF63-78954B465D0B}" dt="2022-12-08T16:34:18.717" v="335" actId="478"/>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73C42D21-E447-4A53-AF63-78954B465D0B}" dt="2022-12-10T11:38:04.487" v="2254" actId="478"/>
        <pc:sldMkLst>
          <pc:docMk/>
          <pc:sldMk cId="1861913278" sldId="929"/>
        </pc:sldMkLst>
        <pc:spChg chg="add del mod">
          <ac:chgData name="Issam Toufik" userId="910a7b8e-d50d-42b5-8a90-c9aaeb763a91" providerId="ADAL" clId="{73C42D21-E447-4A53-AF63-78954B465D0B}" dt="2022-12-10T11:38:04.487" v="2254" actId="478"/>
          <ac:spMkLst>
            <pc:docMk/>
            <pc:sldMk cId="1861913278" sldId="929"/>
            <ac:spMk id="4" creationId="{EF618DAE-69F4-A350-7686-B2A34DAF17EE}"/>
          </ac:spMkLst>
        </pc:spChg>
        <pc:graphicFrameChg chg="add mod">
          <ac:chgData name="Issam Toufik" userId="910a7b8e-d50d-42b5-8a90-c9aaeb763a91" providerId="ADAL" clId="{73C42D21-E447-4A53-AF63-78954B465D0B}" dt="2022-12-08T15:53:29.768" v="89"/>
          <ac:graphicFrameMkLst>
            <pc:docMk/>
            <pc:sldMk cId="1861913278" sldId="929"/>
            <ac:graphicFrameMk id="3" creationId="{E49F2562-71B8-40E7-B4D8-C4DEBE4F0A50}"/>
          </ac:graphicFrameMkLst>
        </pc:graphicFrameChg>
        <pc:graphicFrameChg chg="del mod">
          <ac:chgData name="Issam Toufik" userId="910a7b8e-d50d-42b5-8a90-c9aaeb763a91" providerId="ADAL" clId="{73C42D21-E447-4A53-AF63-78954B465D0B}" dt="2022-12-08T15:53:13.175" v="67" actId="478"/>
          <ac:graphicFrameMkLst>
            <pc:docMk/>
            <pc:sldMk cId="1861913278" sldId="929"/>
            <ac:graphicFrameMk id="6" creationId="{E49F2562-71B8-40E7-B4D8-C4DEBE4F0A50}"/>
          </ac:graphicFrameMkLst>
        </pc:graphicFrameChg>
      </pc:sldChg>
      <pc:sldChg chg="addSp delSp modSp mod">
        <pc:chgData name="Issam Toufik" userId="910a7b8e-d50d-42b5-8a90-c9aaeb763a91" providerId="ADAL" clId="{73C42D21-E447-4A53-AF63-78954B465D0B}" dt="2022-12-10T11:38:35.003" v="2263" actId="478"/>
        <pc:sldMkLst>
          <pc:docMk/>
          <pc:sldMk cId="779374631" sldId="931"/>
        </pc:sldMkLst>
        <pc:spChg chg="add del mod">
          <ac:chgData name="Issam Toufik" userId="910a7b8e-d50d-42b5-8a90-c9aaeb763a91" providerId="ADAL" clId="{73C42D21-E447-4A53-AF63-78954B465D0B}" dt="2022-12-10T11:38:35.003" v="2263" actId="478"/>
          <ac:spMkLst>
            <pc:docMk/>
            <pc:sldMk cId="779374631" sldId="931"/>
            <ac:spMk id="5" creationId="{AC71D3F3-E821-7B64-34AB-EA2FC1171796}"/>
          </ac:spMkLst>
        </pc:spChg>
        <pc:graphicFrameChg chg="add mod">
          <ac:chgData name="Issam Toufik" userId="910a7b8e-d50d-42b5-8a90-c9aaeb763a91" providerId="ADAL" clId="{73C42D21-E447-4A53-AF63-78954B465D0B}" dt="2022-12-08T16:07:21.622" v="313" actId="207"/>
          <ac:graphicFrameMkLst>
            <pc:docMk/>
            <pc:sldMk cId="779374631" sldId="931"/>
            <ac:graphicFrameMk id="3" creationId="{AA4AC9EE-8872-41FF-AA76-12DA548B02F1}"/>
          </ac:graphicFrameMkLst>
        </pc:graphicFrameChg>
        <pc:graphicFrameChg chg="del">
          <ac:chgData name="Issam Toufik" userId="910a7b8e-d50d-42b5-8a90-c9aaeb763a91" providerId="ADAL" clId="{73C42D21-E447-4A53-AF63-78954B465D0B}" dt="2022-12-08T16:04:23.167" v="276" actId="478"/>
          <ac:graphicFrameMkLst>
            <pc:docMk/>
            <pc:sldMk cId="779374631" sldId="931"/>
            <ac:graphicFrameMk id="4" creationId="{AA4AC9EE-8872-41FF-AA76-12DA548B02F1}"/>
          </ac:graphicFrameMkLst>
        </pc:graphicFrameChg>
      </pc:sldChg>
      <pc:sldChg chg="addSp delSp modSp mod">
        <pc:chgData name="Issam Toufik" userId="910a7b8e-d50d-42b5-8a90-c9aaeb763a91" providerId="ADAL" clId="{73C42D21-E447-4A53-AF63-78954B465D0B}" dt="2022-12-10T11:38:38.921" v="2264" actId="478"/>
        <pc:sldMkLst>
          <pc:docMk/>
          <pc:sldMk cId="2407511947" sldId="932"/>
        </pc:sldMkLst>
        <pc:spChg chg="add del mod">
          <ac:chgData name="Issam Toufik" userId="910a7b8e-d50d-42b5-8a90-c9aaeb763a91" providerId="ADAL" clId="{73C42D21-E447-4A53-AF63-78954B465D0B}" dt="2022-12-10T11:38:38.921" v="2264" actId="478"/>
          <ac:spMkLst>
            <pc:docMk/>
            <pc:sldMk cId="2407511947" sldId="932"/>
            <ac:spMk id="5" creationId="{B998EBD7-D88F-6B71-3C6E-F7391D30B322}"/>
          </ac:spMkLst>
        </pc:spChg>
        <pc:graphicFrameChg chg="add mod">
          <ac:chgData name="Issam Toufik" userId="910a7b8e-d50d-42b5-8a90-c9aaeb763a91" providerId="ADAL" clId="{73C42D21-E447-4A53-AF63-78954B465D0B}" dt="2022-12-08T16:08:26.392" v="321" actId="207"/>
          <ac:graphicFrameMkLst>
            <pc:docMk/>
            <pc:sldMk cId="2407511947" sldId="932"/>
            <ac:graphicFrameMk id="3" creationId="{80D21E37-93BB-458D-9640-7277E0B9E72E}"/>
          </ac:graphicFrameMkLst>
        </pc:graphicFrameChg>
        <pc:graphicFrameChg chg="del">
          <ac:chgData name="Issam Toufik" userId="910a7b8e-d50d-42b5-8a90-c9aaeb763a91" providerId="ADAL" clId="{73C42D21-E447-4A53-AF63-78954B465D0B}" dt="2022-12-08T16:04:51.555" v="292" actId="478"/>
          <ac:graphicFrameMkLst>
            <pc:docMk/>
            <pc:sldMk cId="2407511947" sldId="932"/>
            <ac:graphicFrameMk id="4" creationId="{80D21E37-93BB-458D-9640-7277E0B9E72E}"/>
          </ac:graphicFrameMkLst>
        </pc:graphicFrameChg>
      </pc:sldChg>
      <pc:sldChg chg="addSp delSp modSp mod">
        <pc:chgData name="Issam Toufik" userId="910a7b8e-d50d-42b5-8a90-c9aaeb763a91" providerId="ADAL" clId="{73C42D21-E447-4A53-AF63-78954B465D0B}" dt="2022-12-10T11:38:18.039" v="2258" actId="478"/>
        <pc:sldMkLst>
          <pc:docMk/>
          <pc:sldMk cId="3755902826" sldId="961"/>
        </pc:sldMkLst>
        <pc:spChg chg="mod">
          <ac:chgData name="Issam Toufik" userId="910a7b8e-d50d-42b5-8a90-c9aaeb763a91" providerId="ADAL" clId="{73C42D21-E447-4A53-AF63-78954B465D0B}" dt="2022-12-08T15:57:13.153" v="178" actId="20577"/>
          <ac:spMkLst>
            <pc:docMk/>
            <pc:sldMk cId="3755902826" sldId="961"/>
            <ac:spMk id="2" creationId="{8B979BE4-0D0E-4BB0-BC15-2E07CB8BC9AB}"/>
          </ac:spMkLst>
        </pc:spChg>
        <pc:spChg chg="add del mod">
          <ac:chgData name="Issam Toufik" userId="910a7b8e-d50d-42b5-8a90-c9aaeb763a91" providerId="ADAL" clId="{73C42D21-E447-4A53-AF63-78954B465D0B}" dt="2022-12-10T11:38:18.039" v="2258" actId="478"/>
          <ac:spMkLst>
            <pc:docMk/>
            <pc:sldMk cId="3755902826" sldId="961"/>
            <ac:spMk id="4" creationId="{D1CC5076-AAD0-5364-F30A-22217DFF5345}"/>
          </ac:spMkLst>
        </pc:spChg>
        <pc:graphicFrameChg chg="add mod">
          <ac:chgData name="Issam Toufik" userId="910a7b8e-d50d-42b5-8a90-c9aaeb763a91" providerId="ADAL" clId="{73C42D21-E447-4A53-AF63-78954B465D0B}" dt="2022-12-08T15:57:03.330" v="176" actId="692"/>
          <ac:graphicFrameMkLst>
            <pc:docMk/>
            <pc:sldMk cId="3755902826" sldId="961"/>
            <ac:graphicFrameMk id="3" creationId="{3C0C1278-C59B-4EB6-84C3-40DAA8C9D434}"/>
          </ac:graphicFrameMkLst>
        </pc:graphicFrameChg>
        <pc:graphicFrameChg chg="del">
          <ac:chgData name="Issam Toufik" userId="910a7b8e-d50d-42b5-8a90-c9aaeb763a91" providerId="ADAL" clId="{73C42D21-E447-4A53-AF63-78954B465D0B}" dt="2022-12-08T15:56:49.158" v="169" actId="478"/>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73C42D21-E447-4A53-AF63-78954B465D0B}" dt="2022-12-10T11:38:24.515" v="2260" actId="478"/>
        <pc:sldMkLst>
          <pc:docMk/>
          <pc:sldMk cId="2346672909" sldId="962"/>
        </pc:sldMkLst>
        <pc:spChg chg="mod">
          <ac:chgData name="Issam Toufik" userId="910a7b8e-d50d-42b5-8a90-c9aaeb763a91" providerId="ADAL" clId="{73C42D21-E447-4A53-AF63-78954B465D0B}" dt="2022-12-08T16:02:44.864" v="248" actId="6549"/>
          <ac:spMkLst>
            <pc:docMk/>
            <pc:sldMk cId="2346672909" sldId="962"/>
            <ac:spMk id="2" creationId="{8B979BE4-0D0E-4BB0-BC15-2E07CB8BC9AB}"/>
          </ac:spMkLst>
        </pc:spChg>
        <pc:spChg chg="add del mod">
          <ac:chgData name="Issam Toufik" userId="910a7b8e-d50d-42b5-8a90-c9aaeb763a91" providerId="ADAL" clId="{73C42D21-E447-4A53-AF63-78954B465D0B}" dt="2022-12-10T11:38:24.515" v="2260" actId="478"/>
          <ac:spMkLst>
            <pc:docMk/>
            <pc:sldMk cId="2346672909" sldId="962"/>
            <ac:spMk id="4" creationId="{F274C71A-A8C2-C550-DA25-A7BD6C4C3865}"/>
          </ac:spMkLst>
        </pc:spChg>
        <pc:graphicFrameChg chg="add mod">
          <ac:chgData name="Issam Toufik" userId="910a7b8e-d50d-42b5-8a90-c9aaeb763a91" providerId="ADAL" clId="{73C42D21-E447-4A53-AF63-78954B465D0B}" dt="2022-12-08T16:02:19.614" v="242"/>
          <ac:graphicFrameMkLst>
            <pc:docMk/>
            <pc:sldMk cId="2346672909" sldId="962"/>
            <ac:graphicFrameMk id="3" creationId="{F1B4023B-8479-4372-A903-BBC90C5F1199}"/>
          </ac:graphicFrameMkLst>
        </pc:graphicFrameChg>
        <pc:graphicFrameChg chg="del">
          <ac:chgData name="Issam Toufik" userId="910a7b8e-d50d-42b5-8a90-c9aaeb763a91" providerId="ADAL" clId="{73C42D21-E447-4A53-AF63-78954B465D0B}" dt="2022-12-08T15:59:05.744" v="214"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73C42D21-E447-4A53-AF63-78954B465D0B}" dt="2022-12-10T11:38:28.332" v="2261" actId="478"/>
        <pc:sldMkLst>
          <pc:docMk/>
          <pc:sldMk cId="3242984773" sldId="963"/>
        </pc:sldMkLst>
        <pc:spChg chg="mod">
          <ac:chgData name="Issam Toufik" userId="910a7b8e-d50d-42b5-8a90-c9aaeb763a91" providerId="ADAL" clId="{73C42D21-E447-4A53-AF63-78954B465D0B}" dt="2022-12-08T16:02:37.423" v="245" actId="6549"/>
          <ac:spMkLst>
            <pc:docMk/>
            <pc:sldMk cId="3242984773" sldId="963"/>
            <ac:spMk id="2" creationId="{8B979BE4-0D0E-4BB0-BC15-2E07CB8BC9AB}"/>
          </ac:spMkLst>
        </pc:spChg>
        <pc:spChg chg="add del mod">
          <ac:chgData name="Issam Toufik" userId="910a7b8e-d50d-42b5-8a90-c9aaeb763a91" providerId="ADAL" clId="{73C42D21-E447-4A53-AF63-78954B465D0B}" dt="2022-12-10T11:38:28.332" v="2261" actId="478"/>
          <ac:spMkLst>
            <pc:docMk/>
            <pc:sldMk cId="3242984773" sldId="963"/>
            <ac:spMk id="5" creationId="{DA5A37B4-82DF-A38B-EBC5-1274CC011C1D}"/>
          </ac:spMkLst>
        </pc:spChg>
        <pc:graphicFrameChg chg="add mod">
          <ac:chgData name="Issam Toufik" userId="910a7b8e-d50d-42b5-8a90-c9aaeb763a91" providerId="ADAL" clId="{73C42D21-E447-4A53-AF63-78954B465D0B}" dt="2022-12-08T16:00:16.110" v="239" actId="692"/>
          <ac:graphicFrameMkLst>
            <pc:docMk/>
            <pc:sldMk cId="3242984773" sldId="963"/>
            <ac:graphicFrameMk id="3" creationId="{BBB56E96-0CA2-4E05-95AE-62D0B1759AF4}"/>
          </ac:graphicFrameMkLst>
        </pc:graphicFrameChg>
        <pc:graphicFrameChg chg="del">
          <ac:chgData name="Issam Toufik" userId="910a7b8e-d50d-42b5-8a90-c9aaeb763a91" providerId="ADAL" clId="{73C42D21-E447-4A53-AF63-78954B465D0B}" dt="2022-12-08T16:00:05.964" v="232" actId="478"/>
          <ac:graphicFrameMkLst>
            <pc:docMk/>
            <pc:sldMk cId="3242984773" sldId="963"/>
            <ac:graphicFrameMk id="4" creationId="{BBB56E96-0CA2-4E05-95AE-62D0B1759AF4}"/>
          </ac:graphicFrameMkLst>
        </pc:graphicFrameChg>
      </pc:sldChg>
      <pc:sldChg chg="addSp delSp modSp mod ord">
        <pc:chgData name="Issam Toufik" userId="910a7b8e-d50d-42b5-8a90-c9aaeb763a91" providerId="ADAL" clId="{73C42D21-E447-4A53-AF63-78954B465D0B}" dt="2022-12-10T11:38:21.414" v="2259" actId="478"/>
        <pc:sldMkLst>
          <pc:docMk/>
          <pc:sldMk cId="1191166300" sldId="964"/>
        </pc:sldMkLst>
        <pc:spChg chg="mod">
          <ac:chgData name="Issam Toufik" userId="910a7b8e-d50d-42b5-8a90-c9aaeb763a91" providerId="ADAL" clId="{73C42D21-E447-4A53-AF63-78954B465D0B}" dt="2022-12-08T15:58:31.018" v="204" actId="6549"/>
          <ac:spMkLst>
            <pc:docMk/>
            <pc:sldMk cId="1191166300" sldId="964"/>
            <ac:spMk id="2" creationId="{8B979BE4-0D0E-4BB0-BC15-2E07CB8BC9AB}"/>
          </ac:spMkLst>
        </pc:spChg>
        <pc:spChg chg="add del mod">
          <ac:chgData name="Issam Toufik" userId="910a7b8e-d50d-42b5-8a90-c9aaeb763a91" providerId="ADAL" clId="{73C42D21-E447-4A53-AF63-78954B465D0B}" dt="2022-12-10T11:38:21.414" v="2259" actId="478"/>
          <ac:spMkLst>
            <pc:docMk/>
            <pc:sldMk cId="1191166300" sldId="964"/>
            <ac:spMk id="5" creationId="{C9487E3E-67D2-31DE-2EFD-9F94A5F17002}"/>
          </ac:spMkLst>
        </pc:spChg>
        <pc:graphicFrameChg chg="add mod">
          <ac:chgData name="Issam Toufik" userId="910a7b8e-d50d-42b5-8a90-c9aaeb763a91" providerId="ADAL" clId="{73C42D21-E447-4A53-AF63-78954B465D0B}" dt="2022-12-08T15:58:15.672" v="200" actId="692"/>
          <ac:graphicFrameMkLst>
            <pc:docMk/>
            <pc:sldMk cId="1191166300" sldId="964"/>
            <ac:graphicFrameMk id="3" creationId="{47F2EF97-D3AB-4C02-8384-45C7EF58265A}"/>
          </ac:graphicFrameMkLst>
        </pc:graphicFrameChg>
        <pc:graphicFrameChg chg="del">
          <ac:chgData name="Issam Toufik" userId="910a7b8e-d50d-42b5-8a90-c9aaeb763a91" providerId="ADAL" clId="{73C42D21-E447-4A53-AF63-78954B465D0B}" dt="2022-12-08T15:58:04.809" v="193" actId="478"/>
          <ac:graphicFrameMkLst>
            <pc:docMk/>
            <pc:sldMk cId="1191166300" sldId="964"/>
            <ac:graphicFrameMk id="4" creationId="{47F2EF97-D3AB-4C02-8384-45C7EF58265A}"/>
          </ac:graphicFrameMkLst>
        </pc:graphicFrameChg>
      </pc:sldChg>
      <pc:sldChg chg="addSp modSp mod">
        <pc:chgData name="Issam Toufik" userId="910a7b8e-d50d-42b5-8a90-c9aaeb763a91" providerId="ADAL" clId="{73C42D21-E447-4A53-AF63-78954B465D0B}" dt="2022-12-10T11:50:09.949" v="2366" actId="20577"/>
        <pc:sldMkLst>
          <pc:docMk/>
          <pc:sldMk cId="1235364315" sldId="966"/>
        </pc:sldMkLst>
        <pc:spChg chg="add mod">
          <ac:chgData name="Issam Toufik" userId="910a7b8e-d50d-42b5-8a90-c9aaeb763a91" providerId="ADAL" clId="{73C42D21-E447-4A53-AF63-78954B465D0B}" dt="2022-12-10T11:49:33.018" v="2360" actId="1582"/>
          <ac:spMkLst>
            <pc:docMk/>
            <pc:sldMk cId="1235364315" sldId="966"/>
            <ac:spMk id="2" creationId="{D0ED0B59-9D69-57B3-8256-0BBD7F73520E}"/>
          </ac:spMkLst>
        </pc:spChg>
        <pc:spChg chg="add mod">
          <ac:chgData name="Issam Toufik" userId="910a7b8e-d50d-42b5-8a90-c9aaeb763a91" providerId="ADAL" clId="{73C42D21-E447-4A53-AF63-78954B465D0B}" dt="2022-12-10T11:49:58.574" v="2364" actId="1038"/>
          <ac:spMkLst>
            <pc:docMk/>
            <pc:sldMk cId="1235364315" sldId="966"/>
            <ac:spMk id="4" creationId="{365636AA-679C-AC2A-664F-2DAED48EB086}"/>
          </ac:spMkLst>
        </pc:spChg>
        <pc:spChg chg="mod">
          <ac:chgData name="Issam Toufik" userId="910a7b8e-d50d-42b5-8a90-c9aaeb763a91" providerId="ADAL" clId="{73C42D21-E447-4A53-AF63-78954B465D0B}" dt="2022-12-10T11:21:52.083" v="1962"/>
          <ac:spMkLst>
            <pc:docMk/>
            <pc:sldMk cId="1235364315" sldId="966"/>
            <ac:spMk id="108" creationId="{A955D2EE-EE19-403E-964D-E3A419ED9C79}"/>
          </ac:spMkLst>
        </pc:spChg>
        <pc:spChg chg="mod">
          <ac:chgData name="Issam Toufik" userId="910a7b8e-d50d-42b5-8a90-c9aaeb763a91" providerId="ADAL" clId="{73C42D21-E447-4A53-AF63-78954B465D0B}" dt="2022-12-10T11:49:49.294" v="2361"/>
          <ac:spMkLst>
            <pc:docMk/>
            <pc:sldMk cId="1235364315" sldId="966"/>
            <ac:spMk id="110" creationId="{325E79C2-8E82-4ABA-840A-B598572290B6}"/>
          </ac:spMkLst>
        </pc:spChg>
        <pc:spChg chg="mod">
          <ac:chgData name="Issam Toufik" userId="910a7b8e-d50d-42b5-8a90-c9aaeb763a91" providerId="ADAL" clId="{73C42D21-E447-4A53-AF63-78954B465D0B}" dt="2022-12-10T11:50:09.949" v="2366" actId="20577"/>
          <ac:spMkLst>
            <pc:docMk/>
            <pc:sldMk cId="1235364315" sldId="966"/>
            <ac:spMk id="143" creationId="{67B14B0D-ECE4-4342-B3E5-D4A8D65766D3}"/>
          </ac:spMkLst>
        </pc:spChg>
      </pc:sldChg>
      <pc:sldChg chg="addSp delSp modSp mod">
        <pc:chgData name="Issam Toufik" userId="910a7b8e-d50d-42b5-8a90-c9aaeb763a91" providerId="ADAL" clId="{73C42D21-E447-4A53-AF63-78954B465D0B}" dt="2022-12-10T11:38:07.779" v="2255" actId="478"/>
        <pc:sldMkLst>
          <pc:docMk/>
          <pc:sldMk cId="1226873881" sldId="973"/>
        </pc:sldMkLst>
        <pc:spChg chg="add del mod">
          <ac:chgData name="Issam Toufik" userId="910a7b8e-d50d-42b5-8a90-c9aaeb763a91" providerId="ADAL" clId="{73C42D21-E447-4A53-AF63-78954B465D0B}" dt="2022-12-10T11:38:07.779" v="2255" actId="478"/>
          <ac:spMkLst>
            <pc:docMk/>
            <pc:sldMk cId="1226873881" sldId="973"/>
            <ac:spMk id="3" creationId="{4A6F0F98-5234-2493-169F-29CFF5EAAC2F}"/>
          </ac:spMkLst>
        </pc:spChg>
        <pc:graphicFrameChg chg="add mod">
          <ac:chgData name="Issam Toufik" userId="910a7b8e-d50d-42b5-8a90-c9aaeb763a91" providerId="ADAL" clId="{73C42D21-E447-4A53-AF63-78954B465D0B}" dt="2022-12-08T15:55:48.487" v="156"/>
          <ac:graphicFrameMkLst>
            <pc:docMk/>
            <pc:sldMk cId="1226873881" sldId="973"/>
            <ac:graphicFrameMk id="2" creationId="{800F9579-37B0-4A83-BC55-5C23AD57116E}"/>
          </ac:graphicFrameMkLst>
        </pc:graphicFrameChg>
        <pc:graphicFrameChg chg="del">
          <ac:chgData name="Issam Toufik" userId="910a7b8e-d50d-42b5-8a90-c9aaeb763a91" providerId="ADAL" clId="{73C42D21-E447-4A53-AF63-78954B465D0B}" dt="2022-12-08T15:54:10.167" v="110" actId="478"/>
          <ac:graphicFrameMkLst>
            <pc:docMk/>
            <pc:sldMk cId="1226873881" sldId="973"/>
            <ac:graphicFrameMk id="8" creationId="{800F9579-37B0-4A83-BC55-5C23AD57116E}"/>
          </ac:graphicFrameMkLst>
        </pc:graphicFrameChg>
      </pc:sldChg>
      <pc:sldChg chg="addSp delSp modSp mod">
        <pc:chgData name="Issam Toufik" userId="910a7b8e-d50d-42b5-8a90-c9aaeb763a91" providerId="ADAL" clId="{73C42D21-E447-4A53-AF63-78954B465D0B}" dt="2022-12-10T11:38:14.604" v="2257" actId="478"/>
        <pc:sldMkLst>
          <pc:docMk/>
          <pc:sldMk cId="2806566441" sldId="974"/>
        </pc:sldMkLst>
        <pc:spChg chg="add del mod">
          <ac:chgData name="Issam Toufik" userId="910a7b8e-d50d-42b5-8a90-c9aaeb763a91" providerId="ADAL" clId="{73C42D21-E447-4A53-AF63-78954B465D0B}" dt="2022-12-10T11:38:14.604" v="2257" actId="478"/>
          <ac:spMkLst>
            <pc:docMk/>
            <pc:sldMk cId="2806566441" sldId="974"/>
            <ac:spMk id="6" creationId="{4D8B5A0A-237E-5A70-0589-44293FC73A69}"/>
          </ac:spMkLst>
        </pc:spChg>
        <pc:graphicFrameChg chg="add mod">
          <ac:chgData name="Issam Toufik" userId="910a7b8e-d50d-42b5-8a90-c9aaeb763a91" providerId="ADAL" clId="{73C42D21-E447-4A53-AF63-78954B465D0B}" dt="2022-12-08T15:56:03.498" v="158"/>
          <ac:graphicFrameMkLst>
            <pc:docMk/>
            <pc:sldMk cId="2806566441" sldId="974"/>
            <ac:graphicFrameMk id="2" creationId="{7F66B777-C21B-42B3-9D2D-824108C7629D}"/>
          </ac:graphicFrameMkLst>
        </pc:graphicFrameChg>
        <pc:graphicFrameChg chg="del">
          <ac:chgData name="Issam Toufik" userId="910a7b8e-d50d-42b5-8a90-c9aaeb763a91" providerId="ADAL" clId="{73C42D21-E447-4A53-AF63-78954B465D0B}" dt="2022-12-08T15:55:19.975" v="147" actId="478"/>
          <ac:graphicFrameMkLst>
            <pc:docMk/>
            <pc:sldMk cId="2806566441" sldId="974"/>
            <ac:graphicFrameMk id="9" creationId="{7F66B777-C21B-42B3-9D2D-824108C7629D}"/>
          </ac:graphicFrameMkLst>
        </pc:graphicFrameChg>
      </pc:sldChg>
      <pc:sldChg chg="del">
        <pc:chgData name="Issam Toufik" userId="910a7b8e-d50d-42b5-8a90-c9aaeb763a91" providerId="ADAL" clId="{73C42D21-E447-4A53-AF63-78954B465D0B}" dt="2022-12-10T10:09:19.353" v="1585" actId="47"/>
        <pc:sldMkLst>
          <pc:docMk/>
          <pc:sldMk cId="4183504760" sldId="975"/>
        </pc:sldMkLst>
      </pc:sldChg>
      <pc:sldChg chg="addSp delSp modSp mod">
        <pc:chgData name="Issam Toufik" userId="910a7b8e-d50d-42b5-8a90-c9aaeb763a91" providerId="ADAL" clId="{73C42D21-E447-4A53-AF63-78954B465D0B}" dt="2022-12-10T09:46:10.370" v="1178" actId="20577"/>
        <pc:sldMkLst>
          <pc:docMk/>
          <pc:sldMk cId="860019791" sldId="990"/>
        </pc:sldMkLst>
        <pc:spChg chg="mod">
          <ac:chgData name="Issam Toufik" userId="910a7b8e-d50d-42b5-8a90-c9aaeb763a91" providerId="ADAL" clId="{73C42D21-E447-4A53-AF63-78954B465D0B}" dt="2022-12-10T09:46:10.370" v="1178" actId="20577"/>
          <ac:spMkLst>
            <pc:docMk/>
            <pc:sldMk cId="860019791" sldId="990"/>
            <ac:spMk id="9" creationId="{4BEC5FFE-9EE3-4547-AC04-1005AF2E23C2}"/>
          </ac:spMkLst>
        </pc:spChg>
        <pc:picChg chg="add del mod">
          <ac:chgData name="Issam Toufik" userId="910a7b8e-d50d-42b5-8a90-c9aaeb763a91" providerId="ADAL" clId="{73C42D21-E447-4A53-AF63-78954B465D0B}" dt="2022-12-10T09:41:46.700" v="912" actId="478"/>
          <ac:picMkLst>
            <pc:docMk/>
            <pc:sldMk cId="860019791" sldId="990"/>
            <ac:picMk id="2" creationId="{8D392414-C897-AC0C-47DF-A73B5BF86FFB}"/>
          </ac:picMkLst>
        </pc:picChg>
        <pc:picChg chg="add del mod">
          <ac:chgData name="Issam Toufik" userId="910a7b8e-d50d-42b5-8a90-c9aaeb763a91" providerId="ADAL" clId="{73C42D21-E447-4A53-AF63-78954B465D0B}" dt="2022-12-10T09:41:21.684" v="904" actId="21"/>
          <ac:picMkLst>
            <pc:docMk/>
            <pc:sldMk cId="860019791" sldId="990"/>
            <ac:picMk id="1026" creationId="{F1AEF1B4-53F1-149D-F362-C5D3923FA5F9}"/>
          </ac:picMkLst>
        </pc:picChg>
        <pc:picChg chg="del">
          <ac:chgData name="Issam Toufik" userId="910a7b8e-d50d-42b5-8a90-c9aaeb763a91" providerId="ADAL" clId="{73C42D21-E447-4A53-AF63-78954B465D0B}" dt="2022-12-10T09:27:14.618" v="488" actId="478"/>
          <ac:picMkLst>
            <pc:docMk/>
            <pc:sldMk cId="860019791" sldId="990"/>
            <ac:picMk id="1032" creationId="{5CB5A0F1-85C7-782E-0E45-D7F660ED1BE0}"/>
          </ac:picMkLst>
        </pc:picChg>
      </pc:sldChg>
      <pc:sldChg chg="del">
        <pc:chgData name="Issam Toufik" userId="910a7b8e-d50d-42b5-8a90-c9aaeb763a91" providerId="ADAL" clId="{73C42D21-E447-4A53-AF63-78954B465D0B}" dt="2022-12-10T10:09:27.767" v="1586" actId="47"/>
        <pc:sldMkLst>
          <pc:docMk/>
          <pc:sldMk cId="694460648" sldId="992"/>
        </pc:sldMkLst>
      </pc:sldChg>
      <pc:sldChg chg="addSp delSp modSp mod">
        <pc:chgData name="Issam Toufik" userId="910a7b8e-d50d-42b5-8a90-c9aaeb763a91" providerId="ADAL" clId="{73C42D21-E447-4A53-AF63-78954B465D0B}" dt="2022-12-10T11:38:00.591" v="2253" actId="478"/>
        <pc:sldMkLst>
          <pc:docMk/>
          <pc:sldMk cId="2135793713" sldId="993"/>
        </pc:sldMkLst>
        <pc:spChg chg="add del mod">
          <ac:chgData name="Issam Toufik" userId="910a7b8e-d50d-42b5-8a90-c9aaeb763a91" providerId="ADAL" clId="{73C42D21-E447-4A53-AF63-78954B465D0B}" dt="2022-12-10T11:38:00.591" v="2253" actId="478"/>
          <ac:spMkLst>
            <pc:docMk/>
            <pc:sldMk cId="2135793713" sldId="993"/>
            <ac:spMk id="4" creationId="{F05A72C9-E253-3B41-409E-06BCC2B4A18A}"/>
          </ac:spMkLst>
        </pc:spChg>
        <pc:graphicFrameChg chg="add mod">
          <ac:chgData name="Issam Toufik" userId="910a7b8e-d50d-42b5-8a90-c9aaeb763a91" providerId="ADAL" clId="{73C42D21-E447-4A53-AF63-78954B465D0B}" dt="2022-12-08T16:36:23.708" v="357" actId="1036"/>
          <ac:graphicFrameMkLst>
            <pc:docMk/>
            <pc:sldMk cId="2135793713" sldId="993"/>
            <ac:graphicFrameMk id="3" creationId="{00000000-0008-0000-0000-000006000000}"/>
          </ac:graphicFrameMkLst>
        </pc:graphicFrameChg>
        <pc:graphicFrameChg chg="del">
          <ac:chgData name="Issam Toufik" userId="910a7b8e-d50d-42b5-8a90-c9aaeb763a91" providerId="ADAL" clId="{73C42D21-E447-4A53-AF63-78954B465D0B}" dt="2022-12-08T16:36:18.355" v="352" actId="478"/>
          <ac:graphicFrameMkLst>
            <pc:docMk/>
            <pc:sldMk cId="2135793713" sldId="993"/>
            <ac:graphicFrameMk id="6" creationId="{00000000-0008-0000-0000-000006000000}"/>
          </ac:graphicFrameMkLst>
        </pc:graphicFrameChg>
      </pc:sldChg>
      <pc:sldChg chg="addSp delSp modSp add mod">
        <pc:chgData name="Issam Toufik" userId="910a7b8e-d50d-42b5-8a90-c9aaeb763a91" providerId="ADAL" clId="{73C42D21-E447-4A53-AF63-78954B465D0B}" dt="2022-12-10T10:01:41.908" v="1550" actId="14100"/>
        <pc:sldMkLst>
          <pc:docMk/>
          <pc:sldMk cId="2237257999" sldId="994"/>
        </pc:sldMkLst>
        <pc:spChg chg="del mod">
          <ac:chgData name="Issam Toufik" userId="910a7b8e-d50d-42b5-8a90-c9aaeb763a91" providerId="ADAL" clId="{73C42D21-E447-4A53-AF63-78954B465D0B}" dt="2022-12-10T10:01:09.338" v="1501" actId="478"/>
          <ac:spMkLst>
            <pc:docMk/>
            <pc:sldMk cId="2237257999" sldId="994"/>
            <ac:spMk id="8" creationId="{76AEEEBE-9532-4460-80F0-0E157B2F36FC}"/>
          </ac:spMkLst>
        </pc:spChg>
        <pc:spChg chg="del">
          <ac:chgData name="Issam Toufik" userId="910a7b8e-d50d-42b5-8a90-c9aaeb763a91" providerId="ADAL" clId="{73C42D21-E447-4A53-AF63-78954B465D0B}" dt="2022-12-08T17:02:06.362" v="475" actId="478"/>
          <ac:spMkLst>
            <pc:docMk/>
            <pc:sldMk cId="2237257999" sldId="994"/>
            <ac:spMk id="9" creationId="{4BEC5FFE-9EE3-4547-AC04-1005AF2E23C2}"/>
          </ac:spMkLst>
        </pc:spChg>
        <pc:spChg chg="add mod">
          <ac:chgData name="Issam Toufik" userId="910a7b8e-d50d-42b5-8a90-c9aaeb763a91" providerId="ADAL" clId="{73C42D21-E447-4A53-AF63-78954B465D0B}" dt="2022-12-10T10:01:29.025" v="1542" actId="1035"/>
          <ac:spMkLst>
            <pc:docMk/>
            <pc:sldMk cId="2237257999" sldId="994"/>
            <ac:spMk id="10" creationId="{24F38AFE-2015-CB4A-386A-026EC357E3B7}"/>
          </ac:spMkLst>
        </pc:spChg>
        <pc:spChg chg="add mod">
          <ac:chgData name="Issam Toufik" userId="910a7b8e-d50d-42b5-8a90-c9aaeb763a91" providerId="ADAL" clId="{73C42D21-E447-4A53-AF63-78954B465D0B}" dt="2022-12-10T10:01:29.025" v="1542" actId="1035"/>
          <ac:spMkLst>
            <pc:docMk/>
            <pc:sldMk cId="2237257999" sldId="994"/>
            <ac:spMk id="11" creationId="{198340ED-A71A-8BB7-E9DA-79C4409107A5}"/>
          </ac:spMkLst>
        </pc:spChg>
        <pc:spChg chg="add del">
          <ac:chgData name="Issam Toufik" userId="910a7b8e-d50d-42b5-8a90-c9aaeb763a91" providerId="ADAL" clId="{73C42D21-E447-4A53-AF63-78954B465D0B}" dt="2022-12-10T10:00:00.387" v="1443" actId="22"/>
          <ac:spMkLst>
            <pc:docMk/>
            <pc:sldMk cId="2237257999" sldId="994"/>
            <ac:spMk id="13" creationId="{74E6C024-E0D2-48D8-1ED3-1571A167D459}"/>
          </ac:spMkLst>
        </pc:spChg>
        <pc:spChg chg="add mod">
          <ac:chgData name="Issam Toufik" userId="910a7b8e-d50d-42b5-8a90-c9aaeb763a91" providerId="ADAL" clId="{73C42D21-E447-4A53-AF63-78954B465D0B}" dt="2022-12-10T10:01:41.908" v="1550" actId="14100"/>
          <ac:spMkLst>
            <pc:docMk/>
            <pc:sldMk cId="2237257999" sldId="994"/>
            <ac:spMk id="14" creationId="{DE85207B-AF89-A6F7-73EA-D56F77DB5CB2}"/>
          </ac:spMkLst>
        </pc:spChg>
        <pc:picChg chg="add del mod">
          <ac:chgData name="Issam Toufik" userId="910a7b8e-d50d-42b5-8a90-c9aaeb763a91" providerId="ADAL" clId="{73C42D21-E447-4A53-AF63-78954B465D0B}" dt="2022-12-10T09:48:21.957" v="1182" actId="478"/>
          <ac:picMkLst>
            <pc:docMk/>
            <pc:sldMk cId="2237257999" sldId="994"/>
            <ac:picMk id="3" creationId="{7885659D-0DB3-B7C6-9A5E-33365EB0689F}"/>
          </ac:picMkLst>
        </pc:picChg>
        <pc:picChg chg="add del mod">
          <ac:chgData name="Issam Toufik" userId="910a7b8e-d50d-42b5-8a90-c9aaeb763a91" providerId="ADAL" clId="{73C42D21-E447-4A53-AF63-78954B465D0B}" dt="2022-12-10T09:48:19.938" v="1181" actId="478"/>
          <ac:picMkLst>
            <pc:docMk/>
            <pc:sldMk cId="2237257999" sldId="994"/>
            <ac:picMk id="5" creationId="{C2CA0717-2625-0725-E450-8DA7E6EB7DFF}"/>
          </ac:picMkLst>
        </pc:picChg>
        <pc:picChg chg="add mod">
          <ac:chgData name="Issam Toufik" userId="910a7b8e-d50d-42b5-8a90-c9aaeb763a91" providerId="ADAL" clId="{73C42D21-E447-4A53-AF63-78954B465D0B}" dt="2022-12-10T10:01:29.025" v="1542" actId="1035"/>
          <ac:picMkLst>
            <pc:docMk/>
            <pc:sldMk cId="2237257999" sldId="994"/>
            <ac:picMk id="7" creationId="{4629895E-EBCF-1C9C-097E-AF44D05C1A5A}"/>
          </ac:picMkLst>
        </pc:picChg>
        <pc:picChg chg="del">
          <ac:chgData name="Issam Toufik" userId="910a7b8e-d50d-42b5-8a90-c9aaeb763a91" providerId="ADAL" clId="{73C42D21-E447-4A53-AF63-78954B465D0B}" dt="2022-12-08T17:02:01.686" v="474" actId="478"/>
          <ac:picMkLst>
            <pc:docMk/>
            <pc:sldMk cId="2237257999" sldId="994"/>
            <ac:picMk id="1032" creationId="{5CB5A0F1-85C7-782E-0E45-D7F660ED1BE0}"/>
          </ac:picMkLst>
        </pc:picChg>
      </pc:sldChg>
      <pc:sldChg chg="addSp delSp modSp add mod">
        <pc:chgData name="Issam Toufik" userId="910a7b8e-d50d-42b5-8a90-c9aaeb763a91" providerId="ADAL" clId="{73C42D21-E447-4A53-AF63-78954B465D0B}" dt="2022-12-10T09:59:37.219" v="1441" actId="1038"/>
        <pc:sldMkLst>
          <pc:docMk/>
          <pc:sldMk cId="4078398124" sldId="995"/>
        </pc:sldMkLst>
        <pc:spChg chg="add mod">
          <ac:chgData name="Issam Toufik" userId="910a7b8e-d50d-42b5-8a90-c9aaeb763a91" providerId="ADAL" clId="{73C42D21-E447-4A53-AF63-78954B465D0B}" dt="2022-12-10T09:59:37.219" v="1441" actId="1038"/>
          <ac:spMkLst>
            <pc:docMk/>
            <pc:sldMk cId="4078398124" sldId="995"/>
            <ac:spMk id="2" creationId="{C039C0DD-3130-00A2-0288-6291824510A7}"/>
          </ac:spMkLst>
        </pc:spChg>
        <pc:spChg chg="add del">
          <ac:chgData name="Issam Toufik" userId="910a7b8e-d50d-42b5-8a90-c9aaeb763a91" providerId="ADAL" clId="{73C42D21-E447-4A53-AF63-78954B465D0B}" dt="2022-12-10T09:50:07.376" v="1216" actId="11529"/>
          <ac:spMkLst>
            <pc:docMk/>
            <pc:sldMk cId="4078398124" sldId="995"/>
            <ac:spMk id="4" creationId="{F58E81D4-1CD7-7AC8-1ABC-FC83D246C4D9}"/>
          </ac:spMkLst>
        </pc:spChg>
        <pc:spChg chg="add mod">
          <ac:chgData name="Issam Toufik" userId="910a7b8e-d50d-42b5-8a90-c9aaeb763a91" providerId="ADAL" clId="{73C42D21-E447-4A53-AF63-78954B465D0B}" dt="2022-12-10T09:59:26.568" v="1409" actId="20577"/>
          <ac:spMkLst>
            <pc:docMk/>
            <pc:sldMk cId="4078398124" sldId="995"/>
            <ac:spMk id="6" creationId="{EAEF5F33-9759-3D26-7180-5B5097736791}"/>
          </ac:spMkLst>
        </pc:spChg>
        <pc:picChg chg="mod">
          <ac:chgData name="Issam Toufik" userId="910a7b8e-d50d-42b5-8a90-c9aaeb763a91" providerId="ADAL" clId="{73C42D21-E447-4A53-AF63-78954B465D0B}" dt="2022-12-10T09:59:37.219" v="1441" actId="1038"/>
          <ac:picMkLst>
            <pc:docMk/>
            <pc:sldMk cId="4078398124" sldId="995"/>
            <ac:picMk id="3" creationId="{7885659D-0DB3-B7C6-9A5E-33365EB0689F}"/>
          </ac:picMkLst>
        </pc:picChg>
        <pc:picChg chg="mod">
          <ac:chgData name="Issam Toufik" userId="910a7b8e-d50d-42b5-8a90-c9aaeb763a91" providerId="ADAL" clId="{73C42D21-E447-4A53-AF63-78954B465D0B}" dt="2022-12-10T09:49:52.199" v="1210" actId="1076"/>
          <ac:picMkLst>
            <pc:docMk/>
            <pc:sldMk cId="4078398124" sldId="995"/>
            <ac:picMk id="5" creationId="{C2CA0717-2625-0725-E450-8DA7E6EB7DFF}"/>
          </ac:picMkLst>
        </pc:picChg>
        <pc:picChg chg="del">
          <ac:chgData name="Issam Toufik" userId="910a7b8e-d50d-42b5-8a90-c9aaeb763a91" providerId="ADAL" clId="{73C42D21-E447-4A53-AF63-78954B465D0B}" dt="2022-12-10T09:49:30.786" v="1208" actId="478"/>
          <ac:picMkLst>
            <pc:docMk/>
            <pc:sldMk cId="4078398124" sldId="995"/>
            <ac:picMk id="7" creationId="{4629895E-EBCF-1C9C-097E-AF44D05C1A5A}"/>
          </ac:picMkLst>
        </pc:picChg>
      </pc:sldChg>
      <pc:sldChg chg="addSp delSp modSp add mod">
        <pc:chgData name="Issam Toufik" userId="910a7b8e-d50d-42b5-8a90-c9aaeb763a91" providerId="ADAL" clId="{73C42D21-E447-4A53-AF63-78954B465D0B}" dt="2022-12-10T09:58:56.919" v="1384" actId="1076"/>
        <pc:sldMkLst>
          <pc:docMk/>
          <pc:sldMk cId="1191107903" sldId="996"/>
        </pc:sldMkLst>
        <pc:spChg chg="del">
          <ac:chgData name="Issam Toufik" userId="910a7b8e-d50d-42b5-8a90-c9aaeb763a91" providerId="ADAL" clId="{73C42D21-E447-4A53-AF63-78954B465D0B}" dt="2022-12-10T09:50:23.631" v="1220" actId="478"/>
          <ac:spMkLst>
            <pc:docMk/>
            <pc:sldMk cId="1191107903" sldId="996"/>
            <ac:spMk id="2" creationId="{C039C0DD-3130-00A2-0288-6291824510A7}"/>
          </ac:spMkLst>
        </pc:spChg>
        <pc:spChg chg="add mod">
          <ac:chgData name="Issam Toufik" userId="910a7b8e-d50d-42b5-8a90-c9aaeb763a91" providerId="ADAL" clId="{73C42D21-E447-4A53-AF63-78954B465D0B}" dt="2022-12-10T09:57:07.258" v="1306" actId="1035"/>
          <ac:spMkLst>
            <pc:docMk/>
            <pc:sldMk cId="1191107903" sldId="996"/>
            <ac:spMk id="10" creationId="{DB1D25A1-097C-E62C-23FB-0ADFE7683BBC}"/>
          </ac:spMkLst>
        </pc:spChg>
        <pc:spChg chg="add mod">
          <ac:chgData name="Issam Toufik" userId="910a7b8e-d50d-42b5-8a90-c9aaeb763a91" providerId="ADAL" clId="{73C42D21-E447-4A53-AF63-78954B465D0B}" dt="2022-12-10T09:57:07.258" v="1306" actId="1035"/>
          <ac:spMkLst>
            <pc:docMk/>
            <pc:sldMk cId="1191107903" sldId="996"/>
            <ac:spMk id="11" creationId="{AA796809-A800-2742-F8AF-B5265C53D310}"/>
          </ac:spMkLst>
        </pc:spChg>
        <pc:spChg chg="add mod">
          <ac:chgData name="Issam Toufik" userId="910a7b8e-d50d-42b5-8a90-c9aaeb763a91" providerId="ADAL" clId="{73C42D21-E447-4A53-AF63-78954B465D0B}" dt="2022-12-10T09:57:07.258" v="1306" actId="1035"/>
          <ac:spMkLst>
            <pc:docMk/>
            <pc:sldMk cId="1191107903" sldId="996"/>
            <ac:spMk id="12" creationId="{DC224151-5EAB-1627-F25F-F63966B2D447}"/>
          </ac:spMkLst>
        </pc:spChg>
        <pc:spChg chg="add mod">
          <ac:chgData name="Issam Toufik" userId="910a7b8e-d50d-42b5-8a90-c9aaeb763a91" providerId="ADAL" clId="{73C42D21-E447-4A53-AF63-78954B465D0B}" dt="2022-12-10T09:57:07.258" v="1306" actId="1035"/>
          <ac:spMkLst>
            <pc:docMk/>
            <pc:sldMk cId="1191107903" sldId="996"/>
            <ac:spMk id="13" creationId="{182ABE48-3A52-3B3F-5BE3-41EBDE669743}"/>
          </ac:spMkLst>
        </pc:spChg>
        <pc:spChg chg="add mod">
          <ac:chgData name="Issam Toufik" userId="910a7b8e-d50d-42b5-8a90-c9aaeb763a91" providerId="ADAL" clId="{73C42D21-E447-4A53-AF63-78954B465D0B}" dt="2022-12-10T09:57:47.436" v="1333" actId="1076"/>
          <ac:spMkLst>
            <pc:docMk/>
            <pc:sldMk cId="1191107903" sldId="996"/>
            <ac:spMk id="14" creationId="{DBFFFAA6-D14B-29CB-81B8-B0FB89D761B9}"/>
          </ac:spMkLst>
        </pc:spChg>
        <pc:spChg chg="add mod">
          <ac:chgData name="Issam Toufik" userId="910a7b8e-d50d-42b5-8a90-c9aaeb763a91" providerId="ADAL" clId="{73C42D21-E447-4A53-AF63-78954B465D0B}" dt="2022-12-10T09:58:56.919" v="1384" actId="1076"/>
          <ac:spMkLst>
            <pc:docMk/>
            <pc:sldMk cId="1191107903" sldId="996"/>
            <ac:spMk id="15" creationId="{30D17BA5-77DA-6271-C544-3F7989A0E23F}"/>
          </ac:spMkLst>
        </pc:spChg>
        <pc:picChg chg="del">
          <ac:chgData name="Issam Toufik" userId="910a7b8e-d50d-42b5-8a90-c9aaeb763a91" providerId="ADAL" clId="{73C42D21-E447-4A53-AF63-78954B465D0B}" dt="2022-12-10T09:50:23.631" v="1220" actId="478"/>
          <ac:picMkLst>
            <pc:docMk/>
            <pc:sldMk cId="1191107903" sldId="996"/>
            <ac:picMk id="3" creationId="{7885659D-0DB3-B7C6-9A5E-33365EB0689F}"/>
          </ac:picMkLst>
        </pc:picChg>
        <pc:picChg chg="del">
          <ac:chgData name="Issam Toufik" userId="910a7b8e-d50d-42b5-8a90-c9aaeb763a91" providerId="ADAL" clId="{73C42D21-E447-4A53-AF63-78954B465D0B}" dt="2022-12-10T09:50:23.631" v="1220" actId="478"/>
          <ac:picMkLst>
            <pc:docMk/>
            <pc:sldMk cId="1191107903" sldId="996"/>
            <ac:picMk id="5" creationId="{C2CA0717-2625-0725-E450-8DA7E6EB7DFF}"/>
          </ac:picMkLst>
        </pc:picChg>
        <pc:picChg chg="add mod">
          <ac:chgData name="Issam Toufik" userId="910a7b8e-d50d-42b5-8a90-c9aaeb763a91" providerId="ADAL" clId="{73C42D21-E447-4A53-AF63-78954B465D0B}" dt="2022-12-10T09:57:07.258" v="1306" actId="1035"/>
          <ac:picMkLst>
            <pc:docMk/>
            <pc:sldMk cId="1191107903" sldId="996"/>
            <ac:picMk id="6" creationId="{0FEC3944-2361-83DA-AB76-D5CE045FC285}"/>
          </ac:picMkLst>
        </pc:picChg>
        <pc:picChg chg="add mod modCrop">
          <ac:chgData name="Issam Toufik" userId="910a7b8e-d50d-42b5-8a90-c9aaeb763a91" providerId="ADAL" clId="{73C42D21-E447-4A53-AF63-78954B465D0B}" dt="2022-12-10T09:57:07.258" v="1306" actId="1035"/>
          <ac:picMkLst>
            <pc:docMk/>
            <pc:sldMk cId="1191107903" sldId="996"/>
            <ac:picMk id="9" creationId="{9E11BE97-75B7-FB80-BA80-38D9070F827A}"/>
          </ac:picMkLst>
        </pc:picChg>
      </pc:sldChg>
      <pc:sldChg chg="modSp add mod">
        <pc:chgData name="Issam Toufik" userId="910a7b8e-d50d-42b5-8a90-c9aaeb763a91" providerId="ADAL" clId="{73C42D21-E447-4A53-AF63-78954B465D0B}" dt="2022-12-10T11:41:22.563" v="2356" actId="20577"/>
        <pc:sldMkLst>
          <pc:docMk/>
          <pc:sldMk cId="0" sldId="997"/>
        </pc:sldMkLst>
        <pc:spChg chg="mod">
          <ac:chgData name="Issam Toufik" userId="910a7b8e-d50d-42b5-8a90-c9aaeb763a91" providerId="ADAL" clId="{73C42D21-E447-4A53-AF63-78954B465D0B}" dt="2022-12-10T11:41:22.563" v="2356" actId="20577"/>
          <ac:spMkLst>
            <pc:docMk/>
            <pc:sldMk cId="0" sldId="997"/>
            <ac:spMk id="4099" creationId="{B925EDB4-F342-D2B1-D02E-F3FA2C850FE9}"/>
          </ac:spMkLst>
        </pc:spChg>
        <pc:picChg chg="mod">
          <ac:chgData name="Issam Toufik" userId="910a7b8e-d50d-42b5-8a90-c9aaeb763a91" providerId="ADAL" clId="{73C42D21-E447-4A53-AF63-78954B465D0B}" dt="2022-12-10T10:06:37.817" v="1564" actId="1076"/>
          <ac:picMkLst>
            <pc:docMk/>
            <pc:sldMk cId="0" sldId="997"/>
            <ac:picMk id="2" creationId="{45C41315-9AF0-4712-B9E9-D936F42561A6}"/>
          </ac:picMkLst>
        </pc:picChg>
        <pc:picChg chg="mod">
          <ac:chgData name="Issam Toufik" userId="910a7b8e-d50d-42b5-8a90-c9aaeb763a91" providerId="ADAL" clId="{73C42D21-E447-4A53-AF63-78954B465D0B}" dt="2022-12-10T10:06:46.870" v="1566" actId="1076"/>
          <ac:picMkLst>
            <pc:docMk/>
            <pc:sldMk cId="0" sldId="997"/>
            <ac:picMk id="3" creationId="{A0A649FC-B423-4946-BD3C-311964FFAFCE}"/>
          </ac:picMkLst>
        </pc:picChg>
      </pc:sldChg>
      <pc:sldChg chg="addSp delSp modSp add mod ord">
        <pc:chgData name="Issam Toufik" userId="910a7b8e-d50d-42b5-8a90-c9aaeb763a91" providerId="ADAL" clId="{73C42D21-E447-4A53-AF63-78954B465D0B}" dt="2022-12-10T11:40:07.377" v="2295"/>
        <pc:sldMkLst>
          <pc:docMk/>
          <pc:sldMk cId="133242042" sldId="998"/>
        </pc:sldMkLst>
        <pc:spChg chg="add mod">
          <ac:chgData name="Issam Toufik" userId="910a7b8e-d50d-42b5-8a90-c9aaeb763a91" providerId="ADAL" clId="{73C42D21-E447-4A53-AF63-78954B465D0B}" dt="2022-12-10T10:20:14.824" v="1648" actId="14100"/>
          <ac:spMkLst>
            <pc:docMk/>
            <pc:sldMk cId="133242042" sldId="998"/>
            <ac:spMk id="3" creationId="{D90CD72E-95FD-56D5-14FB-7B79C84E7821}"/>
          </ac:spMkLst>
        </pc:spChg>
        <pc:spChg chg="add mod">
          <ac:chgData name="Issam Toufik" userId="910a7b8e-d50d-42b5-8a90-c9aaeb763a91" providerId="ADAL" clId="{73C42D21-E447-4A53-AF63-78954B465D0B}" dt="2022-12-10T10:22:06.437" v="1677" actId="1037"/>
          <ac:spMkLst>
            <pc:docMk/>
            <pc:sldMk cId="133242042" sldId="998"/>
            <ac:spMk id="4" creationId="{D4708A32-BF91-FEAC-FDA7-458C182D430D}"/>
          </ac:spMkLst>
        </pc:spChg>
        <pc:spChg chg="del">
          <ac:chgData name="Issam Toufik" userId="910a7b8e-d50d-42b5-8a90-c9aaeb763a91" providerId="ADAL" clId="{73C42D21-E447-4A53-AF63-78954B465D0B}" dt="2022-12-10T10:11:52.579" v="1588" actId="478"/>
          <ac:spMkLst>
            <pc:docMk/>
            <pc:sldMk cId="133242042" sldId="998"/>
            <ac:spMk id="10" creationId="{24F38AFE-2015-CB4A-386A-026EC357E3B7}"/>
          </ac:spMkLst>
        </pc:spChg>
        <pc:spChg chg="del">
          <ac:chgData name="Issam Toufik" userId="910a7b8e-d50d-42b5-8a90-c9aaeb763a91" providerId="ADAL" clId="{73C42D21-E447-4A53-AF63-78954B465D0B}" dt="2022-12-10T10:11:52.579" v="1588" actId="478"/>
          <ac:spMkLst>
            <pc:docMk/>
            <pc:sldMk cId="133242042" sldId="998"/>
            <ac:spMk id="11" creationId="{198340ED-A71A-8BB7-E9DA-79C4409107A5}"/>
          </ac:spMkLst>
        </pc:spChg>
        <pc:spChg chg="del">
          <ac:chgData name="Issam Toufik" userId="910a7b8e-d50d-42b5-8a90-c9aaeb763a91" providerId="ADAL" clId="{73C42D21-E447-4A53-AF63-78954B465D0B}" dt="2022-12-10T10:11:52.579" v="1588" actId="478"/>
          <ac:spMkLst>
            <pc:docMk/>
            <pc:sldMk cId="133242042" sldId="998"/>
            <ac:spMk id="14" creationId="{DE85207B-AF89-A6F7-73EA-D56F77DB5CB2}"/>
          </ac:spMkLst>
        </pc:spChg>
        <pc:spChg chg="mod">
          <ac:chgData name="Issam Toufik" userId="910a7b8e-d50d-42b5-8a90-c9aaeb763a91" providerId="ADAL" clId="{73C42D21-E447-4A53-AF63-78954B465D0B}" dt="2022-12-10T11:39:23.627" v="2285" actId="20577"/>
          <ac:spMkLst>
            <pc:docMk/>
            <pc:sldMk cId="133242042" sldId="998"/>
            <ac:spMk id="7170" creationId="{3794A7AC-F975-4B82-9FCA-9C67ECE03726}"/>
          </ac:spMkLst>
        </pc:spChg>
        <pc:picChg chg="del">
          <ac:chgData name="Issam Toufik" userId="910a7b8e-d50d-42b5-8a90-c9aaeb763a91" providerId="ADAL" clId="{73C42D21-E447-4A53-AF63-78954B465D0B}" dt="2022-12-10T10:11:52.579" v="1588" actId="478"/>
          <ac:picMkLst>
            <pc:docMk/>
            <pc:sldMk cId="133242042" sldId="998"/>
            <ac:picMk id="7" creationId="{4629895E-EBCF-1C9C-097E-AF44D05C1A5A}"/>
          </ac:picMkLst>
        </pc:picChg>
        <pc:picChg chg="add mod">
          <ac:chgData name="Issam Toufik" userId="910a7b8e-d50d-42b5-8a90-c9aaeb763a91" providerId="ADAL" clId="{73C42D21-E447-4A53-AF63-78954B465D0B}" dt="2022-12-10T10:22:02.983" v="1668" actId="1076"/>
          <ac:picMkLst>
            <pc:docMk/>
            <pc:sldMk cId="133242042" sldId="998"/>
            <ac:picMk id="3074" creationId="{B029CF07-56D8-323E-558B-A83D283F1211}"/>
          </ac:picMkLst>
        </pc:picChg>
      </pc:sldChg>
      <pc:sldChg chg="addSp delSp modSp add mod">
        <pc:chgData name="Issam Toufik" userId="910a7b8e-d50d-42b5-8a90-c9aaeb763a91" providerId="ADAL" clId="{73C42D21-E447-4A53-AF63-78954B465D0B}" dt="2022-12-10T11:39:34.087" v="2286"/>
        <pc:sldMkLst>
          <pc:docMk/>
          <pc:sldMk cId="19581650" sldId="999"/>
        </pc:sldMkLst>
        <pc:spChg chg="add mod">
          <ac:chgData name="Issam Toufik" userId="910a7b8e-d50d-42b5-8a90-c9aaeb763a91" providerId="ADAL" clId="{73C42D21-E447-4A53-AF63-78954B465D0B}" dt="2022-12-10T10:24:08.792" v="1694" actId="14100"/>
          <ac:spMkLst>
            <pc:docMk/>
            <pc:sldMk cId="19581650" sldId="999"/>
            <ac:spMk id="2" creationId="{0D29B264-BCD4-9B34-FFDF-5A6BA88EA0F0}"/>
          </ac:spMkLst>
        </pc:spChg>
        <pc:spChg chg="mod">
          <ac:chgData name="Issam Toufik" userId="910a7b8e-d50d-42b5-8a90-c9aaeb763a91" providerId="ADAL" clId="{73C42D21-E447-4A53-AF63-78954B465D0B}" dt="2022-12-10T10:22:34.672" v="1679" actId="14100"/>
          <ac:spMkLst>
            <pc:docMk/>
            <pc:sldMk cId="19581650" sldId="999"/>
            <ac:spMk id="3" creationId="{D90CD72E-95FD-56D5-14FB-7B79C84E7821}"/>
          </ac:spMkLst>
        </pc:spChg>
        <pc:spChg chg="add mod">
          <ac:chgData name="Issam Toufik" userId="910a7b8e-d50d-42b5-8a90-c9aaeb763a91" providerId="ADAL" clId="{73C42D21-E447-4A53-AF63-78954B465D0B}" dt="2022-12-10T10:24:27.976" v="1699" actId="14100"/>
          <ac:spMkLst>
            <pc:docMk/>
            <pc:sldMk cId="19581650" sldId="999"/>
            <ac:spMk id="4" creationId="{5D112241-9881-8FAD-8756-49AD29EEA2D5}"/>
          </ac:spMkLst>
        </pc:spChg>
        <pc:spChg chg="add mod">
          <ac:chgData name="Issam Toufik" userId="910a7b8e-d50d-42b5-8a90-c9aaeb763a91" providerId="ADAL" clId="{73C42D21-E447-4A53-AF63-78954B465D0B}" dt="2022-12-10T10:27:02.287" v="1847" actId="122"/>
          <ac:spMkLst>
            <pc:docMk/>
            <pc:sldMk cId="19581650" sldId="999"/>
            <ac:spMk id="5" creationId="{BB5C12EE-4FE6-BDF6-0A81-7BE75D9C4257}"/>
          </ac:spMkLst>
        </pc:spChg>
        <pc:spChg chg="add mod">
          <ac:chgData name="Issam Toufik" userId="910a7b8e-d50d-42b5-8a90-c9aaeb763a91" providerId="ADAL" clId="{73C42D21-E447-4A53-AF63-78954B465D0B}" dt="2022-12-10T10:27:05.696" v="1848" actId="122"/>
          <ac:spMkLst>
            <pc:docMk/>
            <pc:sldMk cId="19581650" sldId="999"/>
            <ac:spMk id="8" creationId="{863100F2-95F3-7EE3-2BF2-9A0B776A07FC}"/>
          </ac:spMkLst>
        </pc:spChg>
        <pc:spChg chg="add del mod">
          <ac:chgData name="Issam Toufik" userId="910a7b8e-d50d-42b5-8a90-c9aaeb763a91" providerId="ADAL" clId="{73C42D21-E447-4A53-AF63-78954B465D0B}" dt="2022-12-10T10:28:13.436" v="1862" actId="11529"/>
          <ac:spMkLst>
            <pc:docMk/>
            <pc:sldMk cId="19581650" sldId="999"/>
            <ac:spMk id="10" creationId="{3AE82601-E8E7-2902-A4DE-17DBA1B45512}"/>
          </ac:spMkLst>
        </pc:spChg>
        <pc:spChg chg="mod">
          <ac:chgData name="Issam Toufik" userId="910a7b8e-d50d-42b5-8a90-c9aaeb763a91" providerId="ADAL" clId="{73C42D21-E447-4A53-AF63-78954B465D0B}" dt="2022-12-10T11:39:34.087" v="2286"/>
          <ac:spMkLst>
            <pc:docMk/>
            <pc:sldMk cId="19581650" sldId="999"/>
            <ac:spMk id="7170" creationId="{3794A7AC-F975-4B82-9FCA-9C67ECE03726}"/>
          </ac:spMkLst>
        </pc:spChg>
        <pc:picChg chg="del">
          <ac:chgData name="Issam Toufik" userId="910a7b8e-d50d-42b5-8a90-c9aaeb763a91" providerId="ADAL" clId="{73C42D21-E447-4A53-AF63-78954B465D0B}" dt="2022-12-10T10:14:06.316" v="1602" actId="478"/>
          <ac:picMkLst>
            <pc:docMk/>
            <pc:sldMk cId="19581650" sldId="999"/>
            <ac:picMk id="3074" creationId="{B029CF07-56D8-323E-558B-A83D283F1211}"/>
          </ac:picMkLst>
        </pc:picChg>
        <pc:picChg chg="add mod">
          <ac:chgData name="Issam Toufik" userId="910a7b8e-d50d-42b5-8a90-c9aaeb763a91" providerId="ADAL" clId="{73C42D21-E447-4A53-AF63-78954B465D0B}" dt="2022-12-10T10:24:19.586" v="1697" actId="1076"/>
          <ac:picMkLst>
            <pc:docMk/>
            <pc:sldMk cId="19581650" sldId="999"/>
            <ac:picMk id="8194" creationId="{9AC9E1FE-0CB5-BAFC-869A-6DA36D2C2FCF}"/>
          </ac:picMkLst>
        </pc:picChg>
        <pc:cxnChg chg="add mod">
          <ac:chgData name="Issam Toufik" userId="910a7b8e-d50d-42b5-8a90-c9aaeb763a91" providerId="ADAL" clId="{73C42D21-E447-4A53-AF63-78954B465D0B}" dt="2022-12-10T10:28:41.660" v="1873" actId="14100"/>
          <ac:cxnSpMkLst>
            <pc:docMk/>
            <pc:sldMk cId="19581650" sldId="999"/>
            <ac:cxnSpMk id="7" creationId="{26860F57-C535-293D-990E-4E3B79CCF316}"/>
          </ac:cxnSpMkLst>
        </pc:cxnChg>
        <pc:cxnChg chg="add mod">
          <ac:chgData name="Issam Toufik" userId="910a7b8e-d50d-42b5-8a90-c9aaeb763a91" providerId="ADAL" clId="{73C42D21-E447-4A53-AF63-78954B465D0B}" dt="2022-12-10T10:28:50.572" v="1881" actId="14100"/>
          <ac:cxnSpMkLst>
            <pc:docMk/>
            <pc:sldMk cId="19581650" sldId="999"/>
            <ac:cxnSpMk id="9" creationId="{70CE98BB-8DDC-0B41-F3BC-5CA94EF3E1B4}"/>
          </ac:cxnSpMkLst>
        </pc:cxnChg>
      </pc:sldChg>
      <pc:sldChg chg="add del">
        <pc:chgData name="Issam Toufik" userId="910a7b8e-d50d-42b5-8a90-c9aaeb763a91" providerId="ADAL" clId="{73C42D21-E447-4A53-AF63-78954B465D0B}" dt="2022-12-10T10:11:54.541" v="1590"/>
        <pc:sldMkLst>
          <pc:docMk/>
          <pc:sldMk cId="1316111804" sldId="999"/>
        </pc:sldMkLst>
      </pc:sldChg>
      <pc:sldChg chg="delSp modSp add mod">
        <pc:chgData name="Issam Toufik" userId="910a7b8e-d50d-42b5-8a90-c9aaeb763a91" providerId="ADAL" clId="{73C42D21-E447-4A53-AF63-78954B465D0B}" dt="2022-12-10T11:58:35.966" v="2526" actId="20577"/>
        <pc:sldMkLst>
          <pc:docMk/>
          <pc:sldMk cId="309834043" sldId="1000"/>
        </pc:sldMkLst>
        <pc:spChg chg="mod">
          <ac:chgData name="Issam Toufik" userId="910a7b8e-d50d-42b5-8a90-c9aaeb763a91" providerId="ADAL" clId="{73C42D21-E447-4A53-AF63-78954B465D0B}" dt="2022-12-10T11:58:35.966" v="2526" actId="20577"/>
          <ac:spMkLst>
            <pc:docMk/>
            <pc:sldMk cId="309834043" sldId="1000"/>
            <ac:spMk id="3" creationId="{D90CD72E-95FD-56D5-14FB-7B79C84E7821}"/>
          </ac:spMkLst>
        </pc:spChg>
        <pc:spChg chg="mod">
          <ac:chgData name="Issam Toufik" userId="910a7b8e-d50d-42b5-8a90-c9aaeb763a91" providerId="ADAL" clId="{73C42D21-E447-4A53-AF63-78954B465D0B}" dt="2022-12-10T11:40:10.290" v="2297"/>
          <ac:spMkLst>
            <pc:docMk/>
            <pc:sldMk cId="309834043" sldId="1000"/>
            <ac:spMk id="7170" creationId="{3794A7AC-F975-4B82-9FCA-9C67ECE03726}"/>
          </ac:spMkLst>
        </pc:spChg>
        <pc:picChg chg="del mod">
          <ac:chgData name="Issam Toufik" userId="910a7b8e-d50d-42b5-8a90-c9aaeb763a91" providerId="ADAL" clId="{73C42D21-E447-4A53-AF63-78954B465D0B}" dt="2022-12-10T10:16:40.902" v="1612" actId="478"/>
          <ac:picMkLst>
            <pc:docMk/>
            <pc:sldMk cId="309834043" sldId="1000"/>
            <ac:picMk id="8194" creationId="{9AC9E1FE-0CB5-BAFC-869A-6DA36D2C2FCF}"/>
          </ac:picMkLst>
        </pc:picChg>
      </pc:sldChg>
      <pc:sldChg chg="modSp add del mod">
        <pc:chgData name="Issam Toufik" userId="910a7b8e-d50d-42b5-8a90-c9aaeb763a91" providerId="ADAL" clId="{73C42D21-E447-4A53-AF63-78954B465D0B}" dt="2022-12-10T11:36:51.243" v="2245" actId="47"/>
        <pc:sldMkLst>
          <pc:docMk/>
          <pc:sldMk cId="2811172725" sldId="1001"/>
        </pc:sldMkLst>
        <pc:spChg chg="mod">
          <ac:chgData name="Issam Toufik" userId="910a7b8e-d50d-42b5-8a90-c9aaeb763a91" providerId="ADAL" clId="{73C42D21-E447-4A53-AF63-78954B465D0B}" dt="2022-12-10T11:23:57.456" v="1973" actId="21"/>
          <ac:spMkLst>
            <pc:docMk/>
            <pc:sldMk cId="2811172725" sldId="1001"/>
            <ac:spMk id="5" creationId="{E60950DF-B61F-591B-2D2A-5BAAD9538AB2}"/>
          </ac:spMkLst>
        </pc:spChg>
      </pc:sldChg>
      <pc:sldMasterChg chg="modSldLayout">
        <pc:chgData name="Issam Toufik" userId="910a7b8e-d50d-42b5-8a90-c9aaeb763a91" providerId="ADAL" clId="{73C42D21-E447-4A53-AF63-78954B465D0B}" dt="2022-12-10T11:51:38.799" v="2375" actId="20577"/>
        <pc:sldMasterMkLst>
          <pc:docMk/>
          <pc:sldMasterMk cId="0" sldId="2147485146"/>
        </pc:sldMasterMkLst>
        <pc:sldLayoutChg chg="modSp mod">
          <pc:chgData name="Issam Toufik" userId="910a7b8e-d50d-42b5-8a90-c9aaeb763a91" providerId="ADAL" clId="{73C42D21-E447-4A53-AF63-78954B465D0B}" dt="2022-12-10T11:51:27.408" v="2370" actId="20577"/>
          <pc:sldLayoutMkLst>
            <pc:docMk/>
            <pc:sldMasterMk cId="0" sldId="2147485146"/>
            <pc:sldLayoutMk cId="2685061498" sldId="2147485354"/>
          </pc:sldLayoutMkLst>
          <pc:spChg chg="mod">
            <ac:chgData name="Issam Toufik" userId="910a7b8e-d50d-42b5-8a90-c9aaeb763a91" providerId="ADAL" clId="{73C42D21-E447-4A53-AF63-78954B465D0B}" dt="2022-12-10T11:51:27.408" v="237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73C42D21-E447-4A53-AF63-78954B465D0B}" dt="2022-12-10T11:51:38.799" v="2375" actId="20577"/>
          <pc:sldLayoutMkLst>
            <pc:docMk/>
            <pc:sldMasterMk cId="0" sldId="2147485146"/>
            <pc:sldLayoutMk cId="1780556474" sldId="2147485357"/>
          </pc:sldLayoutMkLst>
          <pc:spChg chg="mod">
            <ac:chgData name="Issam Toufik" userId="910a7b8e-d50d-42b5-8a90-c9aaeb763a91" providerId="ADAL" clId="{73C42D21-E447-4A53-AF63-78954B465D0B}" dt="2022-12-08T15:49:23.693" v="4"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73C42D21-E447-4A53-AF63-78954B465D0B}" dt="2022-12-10T11:51:38.799" v="2375" actId="20577"/>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Dec202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Dec2022.xlsx"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HI8QXB88\stats98e_forIssam.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CRs!$B$20:$K$20</c:f>
              <c:numCache>
                <c:formatCode>0</c:formatCode>
                <c:ptCount val="10"/>
                <c:pt idx="0">
                  <c:v>8022</c:v>
                </c:pt>
                <c:pt idx="1">
                  <c:v>8430</c:v>
                </c:pt>
                <c:pt idx="2">
                  <c:v>7964</c:v>
                </c:pt>
                <c:pt idx="3">
                  <c:v>9683</c:v>
                </c:pt>
                <c:pt idx="4">
                  <c:v>9121</c:v>
                </c:pt>
                <c:pt idx="5">
                  <c:v>11887</c:v>
                </c:pt>
                <c:pt idx="6">
                  <c:v>14467</c:v>
                </c:pt>
                <c:pt idx="7">
                  <c:v>14907.333333333334</c:v>
                </c:pt>
                <c:pt idx="8">
                  <c:v>15649</c:v>
                </c:pt>
                <c:pt idx="9">
                  <c:v>14693.333333333334</c:v>
                </c:pt>
              </c:numCache>
            </c:numRef>
          </c:val>
          <c:smooth val="0"/>
          <c:extLst>
            <c:ext xmlns:c16="http://schemas.microsoft.com/office/drawing/2014/chart" uri="{C3380CC4-5D6E-409C-BE32-E72D297353CC}">
              <c16:uniqueId val="{00000002-7BDF-4DE8-9BA9-E127BA79F762}"/>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TSG98e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13</c:v>
                </c:pt>
              </c:numCache>
            </c:numRef>
          </c:val>
          <c:extLst>
            <c:ext xmlns:c16="http://schemas.microsoft.com/office/drawing/2014/chart" uri="{C3380CC4-5D6E-409C-BE32-E72D297353CC}">
              <c16:uniqueId val="{00000000-1BB6-420B-86B0-7854082909A9}"/>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168</c:v>
                </c:pt>
              </c:numCache>
            </c:numRef>
          </c:val>
          <c:extLst>
            <c:ext xmlns:c16="http://schemas.microsoft.com/office/drawing/2014/chart" uri="{C3380CC4-5D6E-409C-BE32-E72D297353CC}">
              <c16:uniqueId val="{00000001-1BB6-420B-86B0-7854082909A9}"/>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59</c:v>
                </c:pt>
              </c:numCache>
            </c:numRef>
          </c:val>
          <c:extLst>
            <c:ext xmlns:c16="http://schemas.microsoft.com/office/drawing/2014/chart" uri="{C3380CC4-5D6E-409C-BE32-E72D297353CC}">
              <c16:uniqueId val="{00000002-1BB6-420B-86B0-7854082909A9}"/>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52</c:v>
                </c:pt>
              </c:numCache>
            </c:numRef>
          </c:val>
          <c:extLst>
            <c:ext xmlns:c16="http://schemas.microsoft.com/office/drawing/2014/chart" uri="{C3380CC4-5D6E-409C-BE32-E72D297353CC}">
              <c16:uniqueId val="{00000003-1BB6-420B-86B0-7854082909A9}"/>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32</c:v>
                </c:pt>
              </c:numCache>
            </c:numRef>
          </c:val>
          <c:extLst>
            <c:ext xmlns:c16="http://schemas.microsoft.com/office/drawing/2014/chart" uri="{C3380CC4-5D6E-409C-BE32-E72D297353CC}">
              <c16:uniqueId val="{00000004-1BB6-420B-86B0-7854082909A9}"/>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233</c:v>
                </c:pt>
              </c:numCache>
            </c:numRef>
          </c:val>
          <c:extLst>
            <c:ext xmlns:c16="http://schemas.microsoft.com/office/drawing/2014/chart" uri="{C3380CC4-5D6E-409C-BE32-E72D297353CC}">
              <c16:uniqueId val="{00000005-1BB6-420B-86B0-7854082909A9}"/>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88</c:v>
                </c:pt>
              </c:numCache>
            </c:numRef>
          </c:val>
          <c:extLst>
            <c:ext xmlns:c16="http://schemas.microsoft.com/office/drawing/2014/chart" uri="{C3380CC4-5D6E-409C-BE32-E72D297353CC}">
              <c16:uniqueId val="{00000006-1BB6-420B-86B0-7854082909A9}"/>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specs'!$H$6</c:f>
              <c:strCache>
                <c:ptCount val="1"/>
                <c:pt idx="0">
                  <c:v>TSG95e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specs'!$H$7:$H$18</c:f>
              <c:numCache>
                <c:formatCode>General</c:formatCode>
                <c:ptCount val="12"/>
                <c:pt idx="6">
                  <c:v>2</c:v>
                </c:pt>
                <c:pt idx="7">
                  <c:v>10</c:v>
                </c:pt>
                <c:pt idx="8">
                  <c:v>50</c:v>
                </c:pt>
                <c:pt idx="9">
                  <c:v>138</c:v>
                </c:pt>
                <c:pt idx="10">
                  <c:v>0</c:v>
                </c:pt>
                <c:pt idx="11">
                  <c:v>0</c:v>
                </c:pt>
              </c:numCache>
            </c:numRef>
          </c:val>
          <c:extLst>
            <c:ext xmlns:c16="http://schemas.microsoft.com/office/drawing/2014/chart" uri="{C3380CC4-5D6E-409C-BE32-E72D297353CC}">
              <c16:uniqueId val="{00000000-7361-4539-B4F4-846B70C6B88C}"/>
            </c:ext>
          </c:extLst>
        </c:ser>
        <c:ser>
          <c:idx val="1"/>
          <c:order val="1"/>
          <c:tx>
            <c:strRef>
              <c:f>'affected specs'!$I$6</c:f>
              <c:strCache>
                <c:ptCount val="1"/>
                <c:pt idx="0">
                  <c:v>TSG96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specs'!$I$7:$I$18</c:f>
              <c:numCache>
                <c:formatCode>General</c:formatCode>
                <c:ptCount val="12"/>
                <c:pt idx="6">
                  <c:v>4</c:v>
                </c:pt>
                <c:pt idx="7">
                  <c:v>14</c:v>
                </c:pt>
                <c:pt idx="8">
                  <c:v>38</c:v>
                </c:pt>
                <c:pt idx="9">
                  <c:v>117</c:v>
                </c:pt>
                <c:pt idx="10">
                  <c:v>0</c:v>
                </c:pt>
                <c:pt idx="11">
                  <c:v>0</c:v>
                </c:pt>
              </c:numCache>
            </c:numRef>
          </c:val>
          <c:extLst>
            <c:ext xmlns:c16="http://schemas.microsoft.com/office/drawing/2014/chart" uri="{C3380CC4-5D6E-409C-BE32-E72D297353CC}">
              <c16:uniqueId val="{00000001-7361-4539-B4F4-846B70C6B88C}"/>
            </c:ext>
          </c:extLst>
        </c:ser>
        <c:ser>
          <c:idx val="2"/>
          <c:order val="2"/>
          <c:tx>
            <c:strRef>
              <c:f>'affected specs'!$J$6</c:f>
              <c:strCache>
                <c:ptCount val="1"/>
                <c:pt idx="0">
                  <c:v>TSG97e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specs'!$J$7:$J$18</c:f>
              <c:numCache>
                <c:formatCode>General</c:formatCode>
                <c:ptCount val="12"/>
                <c:pt idx="6">
                  <c:v>1</c:v>
                </c:pt>
                <c:pt idx="7">
                  <c:v>9</c:v>
                </c:pt>
                <c:pt idx="8">
                  <c:v>26</c:v>
                </c:pt>
                <c:pt idx="9">
                  <c:v>101</c:v>
                </c:pt>
                <c:pt idx="10">
                  <c:v>24</c:v>
                </c:pt>
                <c:pt idx="11">
                  <c:v>0</c:v>
                </c:pt>
              </c:numCache>
            </c:numRef>
          </c:val>
          <c:extLst>
            <c:ext xmlns:c16="http://schemas.microsoft.com/office/drawing/2014/chart" uri="{C3380CC4-5D6E-409C-BE32-E72D297353CC}">
              <c16:uniqueId val="{00000002-7361-4539-B4F4-846B70C6B88C}"/>
            </c:ext>
          </c:extLst>
        </c:ser>
        <c:ser>
          <c:idx val="3"/>
          <c:order val="3"/>
          <c:tx>
            <c:strRef>
              <c:f>'affected specs'!$K$6</c:f>
              <c:strCache>
                <c:ptCount val="1"/>
                <c:pt idx="0">
                  <c:v>TSG98e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6">
                  <c:v>3</c:v>
                </c:pt>
                <c:pt idx="7">
                  <c:v>7</c:v>
                </c:pt>
                <c:pt idx="8">
                  <c:v>20</c:v>
                </c:pt>
                <c:pt idx="9">
                  <c:v>85</c:v>
                </c:pt>
                <c:pt idx="10">
                  <c:v>100</c:v>
                </c:pt>
                <c:pt idx="11">
                  <c:v>0</c:v>
                </c:pt>
              </c:numCache>
            </c:numRef>
          </c:val>
          <c:extLst>
            <c:ext xmlns:c16="http://schemas.microsoft.com/office/drawing/2014/chart" uri="{C3380CC4-5D6E-409C-BE32-E72D297353CC}">
              <c16:uniqueId val="{00000003-7361-4539-B4F4-846B70C6B88C}"/>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specs'!$AB$6</c:f>
              <c:strCache>
                <c:ptCount val="1"/>
                <c:pt idx="0">
                  <c:v>TSG95e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specs'!$AB$7:$AB$18</c:f>
              <c:numCache>
                <c:formatCode>General</c:formatCode>
                <c:ptCount val="12"/>
                <c:pt idx="5">
                  <c:v>2</c:v>
                </c:pt>
                <c:pt idx="6">
                  <c:v>4</c:v>
                </c:pt>
                <c:pt idx="7">
                  <c:v>37</c:v>
                </c:pt>
                <c:pt idx="8">
                  <c:v>71</c:v>
                </c:pt>
                <c:pt idx="9">
                  <c:v>91</c:v>
                </c:pt>
                <c:pt idx="10">
                  <c:v>0</c:v>
                </c:pt>
                <c:pt idx="11">
                  <c:v>0</c:v>
                </c:pt>
              </c:numCache>
            </c:numRef>
          </c:val>
          <c:extLst>
            <c:ext xmlns:c16="http://schemas.microsoft.com/office/drawing/2014/chart" uri="{C3380CC4-5D6E-409C-BE32-E72D297353CC}">
              <c16:uniqueId val="{00000000-1376-4FC1-BB98-5705B85C2F21}"/>
            </c:ext>
          </c:extLst>
        </c:ser>
        <c:ser>
          <c:idx val="1"/>
          <c:order val="1"/>
          <c:tx>
            <c:strRef>
              <c:f>'affected specs'!$AC$6</c:f>
              <c:strCache>
                <c:ptCount val="1"/>
                <c:pt idx="0">
                  <c:v>TSG96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specs'!$AC$7:$AC$18</c:f>
              <c:numCache>
                <c:formatCode>General</c:formatCode>
                <c:ptCount val="12"/>
                <c:pt idx="0">
                  <c:v>1</c:v>
                </c:pt>
                <c:pt idx="1">
                  <c:v>1</c:v>
                </c:pt>
                <c:pt idx="2">
                  <c:v>1</c:v>
                </c:pt>
                <c:pt idx="3">
                  <c:v>1</c:v>
                </c:pt>
                <c:pt idx="4">
                  <c:v>1</c:v>
                </c:pt>
                <c:pt idx="5">
                  <c:v>2</c:v>
                </c:pt>
                <c:pt idx="6">
                  <c:v>5</c:v>
                </c:pt>
                <c:pt idx="7">
                  <c:v>30</c:v>
                </c:pt>
                <c:pt idx="8">
                  <c:v>75</c:v>
                </c:pt>
                <c:pt idx="9">
                  <c:v>99</c:v>
                </c:pt>
                <c:pt idx="10">
                  <c:v>1</c:v>
                </c:pt>
                <c:pt idx="11">
                  <c:v>0</c:v>
                </c:pt>
              </c:numCache>
            </c:numRef>
          </c:val>
          <c:extLst>
            <c:ext xmlns:c16="http://schemas.microsoft.com/office/drawing/2014/chart" uri="{C3380CC4-5D6E-409C-BE32-E72D297353CC}">
              <c16:uniqueId val="{00000001-1376-4FC1-BB98-5705B85C2F21}"/>
            </c:ext>
          </c:extLst>
        </c:ser>
        <c:ser>
          <c:idx val="2"/>
          <c:order val="2"/>
          <c:tx>
            <c:strRef>
              <c:f>'affected specs'!$AD$6</c:f>
              <c:strCache>
                <c:ptCount val="1"/>
                <c:pt idx="0">
                  <c:v>TSG97e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specs'!$AD$7:$AD$18</c:f>
              <c:numCache>
                <c:formatCode>General</c:formatCode>
                <c:ptCount val="12"/>
                <c:pt idx="2">
                  <c:v>1</c:v>
                </c:pt>
                <c:pt idx="3">
                  <c:v>1</c:v>
                </c:pt>
                <c:pt idx="4">
                  <c:v>1</c:v>
                </c:pt>
                <c:pt idx="5">
                  <c:v>2</c:v>
                </c:pt>
                <c:pt idx="6">
                  <c:v>3</c:v>
                </c:pt>
                <c:pt idx="7">
                  <c:v>25</c:v>
                </c:pt>
                <c:pt idx="8">
                  <c:v>55</c:v>
                </c:pt>
                <c:pt idx="9">
                  <c:v>89</c:v>
                </c:pt>
                <c:pt idx="10">
                  <c:v>2</c:v>
                </c:pt>
                <c:pt idx="11">
                  <c:v>0</c:v>
                </c:pt>
              </c:numCache>
            </c:numRef>
          </c:val>
          <c:extLst>
            <c:ext xmlns:c16="http://schemas.microsoft.com/office/drawing/2014/chart" uri="{C3380CC4-5D6E-409C-BE32-E72D297353CC}">
              <c16:uniqueId val="{00000002-1376-4FC1-BB98-5705B85C2F21}"/>
            </c:ext>
          </c:extLst>
        </c:ser>
        <c:ser>
          <c:idx val="3"/>
          <c:order val="3"/>
          <c:tx>
            <c:strRef>
              <c:f>'affected specs'!$AE$6</c:f>
              <c:strCache>
                <c:ptCount val="1"/>
                <c:pt idx="0">
                  <c:v>TSG98e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specs'!$AE$7:$AE$18</c:f>
              <c:numCache>
                <c:formatCode>General</c:formatCode>
                <c:ptCount val="12"/>
                <c:pt idx="6">
                  <c:v>2</c:v>
                </c:pt>
                <c:pt idx="7">
                  <c:v>21</c:v>
                </c:pt>
                <c:pt idx="8">
                  <c:v>49</c:v>
                </c:pt>
                <c:pt idx="9">
                  <c:v>86</c:v>
                </c:pt>
                <c:pt idx="10">
                  <c:v>17</c:v>
                </c:pt>
                <c:pt idx="11">
                  <c:v>0</c:v>
                </c:pt>
              </c:numCache>
            </c:numRef>
          </c:val>
          <c:extLst>
            <c:ext xmlns:c16="http://schemas.microsoft.com/office/drawing/2014/chart" uri="{C3380CC4-5D6E-409C-BE32-E72D297353CC}">
              <c16:uniqueId val="{00000003-1376-4FC1-BB98-5705B85C2F21}"/>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specs'!$R$6</c:f>
              <c:strCache>
                <c:ptCount val="1"/>
                <c:pt idx="0">
                  <c:v>TSG95e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specs'!$R$7:$R$18</c:f>
              <c:numCache>
                <c:formatCode>General</c:formatCode>
                <c:ptCount val="12"/>
                <c:pt idx="3">
                  <c:v>1</c:v>
                </c:pt>
                <c:pt idx="7">
                  <c:v>3</c:v>
                </c:pt>
                <c:pt idx="8">
                  <c:v>21</c:v>
                </c:pt>
                <c:pt idx="9">
                  <c:v>69</c:v>
                </c:pt>
                <c:pt idx="10">
                  <c:v>9</c:v>
                </c:pt>
                <c:pt idx="11">
                  <c:v>0</c:v>
                </c:pt>
              </c:numCache>
            </c:numRef>
          </c:val>
          <c:extLst>
            <c:ext xmlns:c16="http://schemas.microsoft.com/office/drawing/2014/chart" uri="{C3380CC4-5D6E-409C-BE32-E72D297353CC}">
              <c16:uniqueId val="{00000000-6F58-430A-814C-6B5499CEB723}"/>
            </c:ext>
          </c:extLst>
        </c:ser>
        <c:ser>
          <c:idx val="1"/>
          <c:order val="1"/>
          <c:tx>
            <c:strRef>
              <c:f>'affected specs'!$S$6</c:f>
              <c:strCache>
                <c:ptCount val="1"/>
                <c:pt idx="0">
                  <c:v>TSG96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specs'!$S$7:$S$18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1-6F58-430A-814C-6B5499CEB723}"/>
            </c:ext>
          </c:extLst>
        </c:ser>
        <c:ser>
          <c:idx val="2"/>
          <c:order val="2"/>
          <c:tx>
            <c:strRef>
              <c:f>'affected specs'!$T$6</c:f>
              <c:strCache>
                <c:ptCount val="1"/>
                <c:pt idx="0">
                  <c:v>TSG97e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specs'!$T$7:$T$18</c:f>
              <c:numCache>
                <c:formatCode>General</c:formatCode>
                <c:ptCount val="12"/>
                <c:pt idx="6">
                  <c:v>1</c:v>
                </c:pt>
                <c:pt idx="7">
                  <c:v>5</c:v>
                </c:pt>
                <c:pt idx="8">
                  <c:v>25</c:v>
                </c:pt>
                <c:pt idx="9">
                  <c:v>71</c:v>
                </c:pt>
                <c:pt idx="10">
                  <c:v>28</c:v>
                </c:pt>
                <c:pt idx="11">
                  <c:v>3</c:v>
                </c:pt>
              </c:numCache>
            </c:numRef>
          </c:val>
          <c:extLst>
            <c:ext xmlns:c16="http://schemas.microsoft.com/office/drawing/2014/chart" uri="{C3380CC4-5D6E-409C-BE32-E72D297353CC}">
              <c16:uniqueId val="{00000002-6F58-430A-814C-6B5499CEB723}"/>
            </c:ext>
          </c:extLst>
        </c:ser>
        <c:ser>
          <c:idx val="3"/>
          <c:order val="3"/>
          <c:tx>
            <c:strRef>
              <c:f>'affected specs'!$U$6</c:f>
              <c:strCache>
                <c:ptCount val="1"/>
                <c:pt idx="0">
                  <c:v>TSG98e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specs'!$U$7:$U$18</c:f>
              <c:numCache>
                <c:formatCode>General</c:formatCode>
                <c:ptCount val="12"/>
                <c:pt idx="5">
                  <c:v>1</c:v>
                </c:pt>
                <c:pt idx="6">
                  <c:v>1</c:v>
                </c:pt>
                <c:pt idx="7">
                  <c:v>5</c:v>
                </c:pt>
                <c:pt idx="8">
                  <c:v>30</c:v>
                </c:pt>
                <c:pt idx="9">
                  <c:v>66</c:v>
                </c:pt>
                <c:pt idx="10">
                  <c:v>36</c:v>
                </c:pt>
                <c:pt idx="11">
                  <c:v>1</c:v>
                </c:pt>
              </c:numCache>
            </c:numRef>
          </c:val>
          <c:extLst>
            <c:ext xmlns:c16="http://schemas.microsoft.com/office/drawing/2014/chart" uri="{C3380CC4-5D6E-409C-BE32-E72D297353CC}">
              <c16:uniqueId val="{00000003-6F58-430A-814C-6B5499CEB723}"/>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814</c:v>
                </c:pt>
              </c:numCache>
            </c:numRef>
          </c:val>
          <c:extLst>
            <c:ext xmlns:c16="http://schemas.microsoft.com/office/drawing/2014/chart" uri="{C3380CC4-5D6E-409C-BE32-E72D297353CC}">
              <c16:uniqueId val="{00000000-F937-4AD5-8B08-36E20270A560}"/>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info'!$O$82</c:f>
              <c:strCache>
                <c:ptCount val="1"/>
                <c:pt idx="0">
                  <c:v>Nbr of specs</c:v>
                </c:pt>
              </c:strCache>
            </c:strRef>
          </c:tx>
          <c:cat>
            <c:strRef>
              <c:f>'general info'!$N$83:$N$97</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info'!$O$83:$O$97</c:f>
              <c:numCache>
                <c:formatCode>General</c:formatCode>
                <c:ptCount val="15"/>
                <c:pt idx="0">
                  <c:v>446</c:v>
                </c:pt>
                <c:pt idx="1">
                  <c:v>516</c:v>
                </c:pt>
                <c:pt idx="2">
                  <c:v>582</c:v>
                </c:pt>
                <c:pt idx="3">
                  <c:v>760</c:v>
                </c:pt>
                <c:pt idx="4">
                  <c:v>875</c:v>
                </c:pt>
                <c:pt idx="5">
                  <c:v>1057</c:v>
                </c:pt>
                <c:pt idx="6">
                  <c:v>1099</c:v>
                </c:pt>
                <c:pt idx="7">
                  <c:v>1041</c:v>
                </c:pt>
                <c:pt idx="8">
                  <c:v>1147</c:v>
                </c:pt>
                <c:pt idx="9">
                  <c:v>1212</c:v>
                </c:pt>
                <c:pt idx="10">
                  <c:v>1266</c:v>
                </c:pt>
                <c:pt idx="11">
                  <c:v>1313</c:v>
                </c:pt>
                <c:pt idx="12">
                  <c:v>1523</c:v>
                </c:pt>
                <c:pt idx="13">
                  <c:v>1648</c:v>
                </c:pt>
                <c:pt idx="14">
                  <c:v>1749</c:v>
                </c:pt>
              </c:numCache>
            </c:numRef>
          </c:val>
          <c:smooth val="0"/>
          <c:extLst>
            <c:ext xmlns:c16="http://schemas.microsoft.com/office/drawing/2014/chart" uri="{C3380CC4-5D6E-409C-BE32-E72D297353CC}">
              <c16:uniqueId val="{00000000-24B6-45E1-9A66-D505A6726AAC}"/>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 '!$B$88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 '!$A$89:$A$115</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'!$B$89:$B$115</c:f>
              <c:numCache>
                <c:formatCode>General</c:formatCode>
                <c:ptCount val="27"/>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numCache>
            </c:numRef>
          </c:val>
          <c:smooth val="0"/>
          <c:extLst>
            <c:ext xmlns:c16="http://schemas.microsoft.com/office/drawing/2014/chart" uri="{C3380CC4-5D6E-409C-BE32-E72D297353CC}">
              <c16:uniqueId val="{00000000-B6C5-49ED-920D-6627AD902D45}"/>
            </c:ext>
          </c:extLst>
        </c:ser>
        <c:ser>
          <c:idx val="1"/>
          <c:order val="1"/>
          <c:tx>
            <c:strRef>
              <c:f>'approved CR by WG '!$C$88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 '!$A$89:$A$115</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'!$C$89:$C$115</c:f>
              <c:numCache>
                <c:formatCode>General</c:formatCode>
                <c:ptCount val="27"/>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numCache>
            </c:numRef>
          </c:val>
          <c:smooth val="0"/>
          <c:extLst>
            <c:ext xmlns:c16="http://schemas.microsoft.com/office/drawing/2014/chart" uri="{C3380CC4-5D6E-409C-BE32-E72D297353CC}">
              <c16:uniqueId val="{00000001-B6C5-49ED-920D-6627AD902D45}"/>
            </c:ext>
          </c:extLst>
        </c:ser>
        <c:ser>
          <c:idx val="2"/>
          <c:order val="2"/>
          <c:tx>
            <c:strRef>
              <c:f>'approved CR by WG '!$D$88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 '!$A$89:$A$115</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'!$D$89:$D$115</c:f>
              <c:numCache>
                <c:formatCode>General</c:formatCode>
                <c:ptCount val="27"/>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numCache>
            </c:numRef>
          </c:val>
          <c:smooth val="0"/>
          <c:extLst>
            <c:ext xmlns:c16="http://schemas.microsoft.com/office/drawing/2014/chart" uri="{C3380CC4-5D6E-409C-BE32-E72D297353CC}">
              <c16:uniqueId val="{00000002-B6C5-49ED-920D-6627AD902D45}"/>
            </c:ext>
          </c:extLst>
        </c:ser>
        <c:ser>
          <c:idx val="3"/>
          <c:order val="3"/>
          <c:tx>
            <c:strRef>
              <c:f>'approved CR by WG '!$E$88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 '!$A$89:$A$115</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'!$E$89:$E$115</c:f>
              <c:numCache>
                <c:formatCode>General</c:formatCode>
                <c:ptCount val="27"/>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numCache>
            </c:numRef>
          </c:val>
          <c:smooth val="0"/>
          <c:extLst>
            <c:ext xmlns:c16="http://schemas.microsoft.com/office/drawing/2014/chart" uri="{C3380CC4-5D6E-409C-BE32-E72D297353CC}">
              <c16:uniqueId val="{00000003-B6C5-49ED-920D-6627AD902D45}"/>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'!$B$36</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'!$A$37:$A$63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'!$B$37:$B$63</c:f>
              <c:numCache>
                <c:formatCode>General</c:formatCode>
                <c:ptCount val="27"/>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numCache>
            </c:numRef>
          </c:val>
          <c:smooth val="0"/>
          <c:extLst>
            <c:ext xmlns:c16="http://schemas.microsoft.com/office/drawing/2014/chart" uri="{C3380CC4-5D6E-409C-BE32-E72D297353CC}">
              <c16:uniqueId val="{00000000-D432-4E1C-90F7-546F267F1F53}"/>
            </c:ext>
          </c:extLst>
        </c:ser>
        <c:ser>
          <c:idx val="1"/>
          <c:order val="1"/>
          <c:tx>
            <c:strRef>
              <c:f>'approved CR by WG '!$C$36</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 '!$A$37:$A$63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'!$C$37:$C$63</c:f>
              <c:numCache>
                <c:formatCode>General</c:formatCode>
                <c:ptCount val="27"/>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numCache>
            </c:numRef>
          </c:val>
          <c:smooth val="0"/>
          <c:extLst>
            <c:ext xmlns:c16="http://schemas.microsoft.com/office/drawing/2014/chart" uri="{C3380CC4-5D6E-409C-BE32-E72D297353CC}">
              <c16:uniqueId val="{00000001-D432-4E1C-90F7-546F267F1F53}"/>
            </c:ext>
          </c:extLst>
        </c:ser>
        <c:ser>
          <c:idx val="2"/>
          <c:order val="2"/>
          <c:tx>
            <c:strRef>
              <c:f>'approved CR by WG '!$D$36</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 '!$A$37:$A$63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'!$D$37:$D$63</c:f>
              <c:numCache>
                <c:formatCode>General</c:formatCode>
                <c:ptCount val="27"/>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numCache>
            </c:numRef>
          </c:val>
          <c:smooth val="0"/>
          <c:extLst>
            <c:ext xmlns:c16="http://schemas.microsoft.com/office/drawing/2014/chart" uri="{C3380CC4-5D6E-409C-BE32-E72D297353CC}">
              <c16:uniqueId val="{00000002-D432-4E1C-90F7-546F267F1F53}"/>
            </c:ext>
          </c:extLst>
        </c:ser>
        <c:ser>
          <c:idx val="3"/>
          <c:order val="3"/>
          <c:tx>
            <c:strRef>
              <c:f>'approved CR by WG '!$E$36</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 '!$A$37:$A$63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'!$E$37:$E$63</c:f>
              <c:numCache>
                <c:formatCode>General</c:formatCode>
                <c:ptCount val="27"/>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numCache>
            </c:numRef>
          </c:val>
          <c:smooth val="0"/>
          <c:extLst>
            <c:ext xmlns:c16="http://schemas.microsoft.com/office/drawing/2014/chart" uri="{C3380CC4-5D6E-409C-BE32-E72D297353CC}">
              <c16:uniqueId val="{00000003-D432-4E1C-90F7-546F267F1F5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'!$G$36</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'!$G$37:$G$61</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0CF9-480E-A86D-2C45C8700594}"/>
            </c:ext>
          </c:extLst>
        </c:ser>
        <c:ser>
          <c:idx val="1"/>
          <c:order val="1"/>
          <c:tx>
            <c:strRef>
              <c:f>'approved CR by WG '!$H$36</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'!$H$37:$H$63</c:f>
              <c:numCache>
                <c:formatCode>General</c:formatCode>
                <c:ptCount val="27"/>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numCache>
            </c:numRef>
          </c:val>
          <c:smooth val="0"/>
          <c:extLst>
            <c:ext xmlns:c16="http://schemas.microsoft.com/office/drawing/2014/chart" uri="{C3380CC4-5D6E-409C-BE32-E72D297353CC}">
              <c16:uniqueId val="{00000001-0CF9-480E-A86D-2C45C8700594}"/>
            </c:ext>
          </c:extLst>
        </c:ser>
        <c:ser>
          <c:idx val="2"/>
          <c:order val="2"/>
          <c:tx>
            <c:strRef>
              <c:f>'approved CR by WG '!$I$36</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'!$I$37:$I$63</c:f>
              <c:numCache>
                <c:formatCode>General</c:formatCode>
                <c:ptCount val="27"/>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numCache>
            </c:numRef>
          </c:val>
          <c:smooth val="0"/>
          <c:extLst>
            <c:ext xmlns:c16="http://schemas.microsoft.com/office/drawing/2014/chart" uri="{C3380CC4-5D6E-409C-BE32-E72D297353CC}">
              <c16:uniqueId val="{00000002-0CF9-480E-A86D-2C45C8700594}"/>
            </c:ext>
          </c:extLst>
        </c:ser>
        <c:ser>
          <c:idx val="3"/>
          <c:order val="3"/>
          <c:tx>
            <c:strRef>
              <c:f>'approved CR by WG '!$J$36</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'!$J$37:$J$63</c:f>
              <c:numCache>
                <c:formatCode>General</c:formatCode>
                <c:ptCount val="27"/>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numCache>
            </c:numRef>
          </c:val>
          <c:smooth val="0"/>
          <c:extLst>
            <c:ext xmlns:c16="http://schemas.microsoft.com/office/drawing/2014/chart" uri="{C3380CC4-5D6E-409C-BE32-E72D297353CC}">
              <c16:uniqueId val="{00000003-0CF9-480E-A86D-2C45C8700594}"/>
            </c:ext>
          </c:extLst>
        </c:ser>
        <c:ser>
          <c:idx val="4"/>
          <c:order val="4"/>
          <c:tx>
            <c:strRef>
              <c:f>'approved CR by WG '!$K$36</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'!$K$37:$K$63</c:f>
              <c:numCache>
                <c:formatCode>General</c:formatCode>
                <c:ptCount val="27"/>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numCache>
            </c:numRef>
          </c:val>
          <c:smooth val="0"/>
          <c:extLst>
            <c:ext xmlns:c16="http://schemas.microsoft.com/office/drawing/2014/chart" uri="{C3380CC4-5D6E-409C-BE32-E72D297353CC}">
              <c16:uniqueId val="{00000004-0CF9-480E-A86D-2C45C8700594}"/>
            </c:ext>
          </c:extLst>
        </c:ser>
        <c:ser>
          <c:idx val="5"/>
          <c:order val="5"/>
          <c:tx>
            <c:strRef>
              <c:f>'approved CR by WG '!$L$36</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'!$F$37:$F$63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'!$L$37:$L$54</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0CF9-480E-A86D-2C45C8700594}"/>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'!$O$36</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'!$O$37:$O$61</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D2C9-4745-AA2A-160277274D8E}"/>
            </c:ext>
          </c:extLst>
        </c:ser>
        <c:ser>
          <c:idx val="1"/>
          <c:order val="1"/>
          <c:tx>
            <c:strRef>
              <c:f>'approved CR by WG '!$P$36</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'!$P$37:$P$63</c:f>
              <c:numCache>
                <c:formatCode>General</c:formatCode>
                <c:ptCount val="27"/>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numCache>
            </c:numRef>
          </c:val>
          <c:smooth val="0"/>
          <c:extLst>
            <c:ext xmlns:c16="http://schemas.microsoft.com/office/drawing/2014/chart" uri="{C3380CC4-5D6E-409C-BE32-E72D297353CC}">
              <c16:uniqueId val="{00000001-D2C9-4745-AA2A-160277274D8E}"/>
            </c:ext>
          </c:extLst>
        </c:ser>
        <c:ser>
          <c:idx val="2"/>
          <c:order val="2"/>
          <c:tx>
            <c:strRef>
              <c:f>'approved CR by WG '!$Q$36</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'!$Q$37:$Q$63</c:f>
              <c:numCache>
                <c:formatCode>General</c:formatCode>
                <c:ptCount val="27"/>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numCache>
            </c:numRef>
          </c:val>
          <c:smooth val="0"/>
          <c:extLst>
            <c:ext xmlns:c16="http://schemas.microsoft.com/office/drawing/2014/chart" uri="{C3380CC4-5D6E-409C-BE32-E72D297353CC}">
              <c16:uniqueId val="{00000002-D2C9-4745-AA2A-160277274D8E}"/>
            </c:ext>
          </c:extLst>
        </c:ser>
        <c:ser>
          <c:idx val="3"/>
          <c:order val="3"/>
          <c:tx>
            <c:strRef>
              <c:f>'approved CR by WG '!$R$36</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'!$R$37:$R$63</c:f>
              <c:numCache>
                <c:formatCode>General</c:formatCode>
                <c:ptCount val="27"/>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numCache>
            </c:numRef>
          </c:val>
          <c:smooth val="0"/>
          <c:extLst>
            <c:ext xmlns:c16="http://schemas.microsoft.com/office/drawing/2014/chart" uri="{C3380CC4-5D6E-409C-BE32-E72D297353CC}">
              <c16:uniqueId val="{00000003-D2C9-4745-AA2A-160277274D8E}"/>
            </c:ext>
          </c:extLst>
        </c:ser>
        <c:ser>
          <c:idx val="4"/>
          <c:order val="4"/>
          <c:tx>
            <c:strRef>
              <c:f>'approved CR by WG '!$S$36</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'!$S$37:$S$63</c:f>
              <c:numCache>
                <c:formatCode>General</c:formatCode>
                <c:ptCount val="27"/>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numCache>
            </c:numRef>
          </c:val>
          <c:smooth val="0"/>
          <c:extLst>
            <c:ext xmlns:c16="http://schemas.microsoft.com/office/drawing/2014/chart" uri="{C3380CC4-5D6E-409C-BE32-E72D297353CC}">
              <c16:uniqueId val="{00000004-D2C9-4745-AA2A-160277274D8E}"/>
            </c:ext>
          </c:extLst>
        </c:ser>
        <c:ser>
          <c:idx val="5"/>
          <c:order val="5"/>
          <c:tx>
            <c:strRef>
              <c:f>'approved CR by WG '!$T$36</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'!$N$37:$N$63</c:f>
              <c:strCache>
                <c:ptCount val="2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strCache>
            </c:strRef>
          </c:cat>
          <c:val>
            <c:numRef>
              <c:f>'approved CR by WG '!$T$37:$T$63</c:f>
              <c:numCache>
                <c:formatCode>General</c:formatCode>
                <c:ptCount val="27"/>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numCache>
            </c:numRef>
          </c:val>
          <c:smooth val="0"/>
          <c:extLst>
            <c:ext xmlns:c16="http://schemas.microsoft.com/office/drawing/2014/chart" uri="{C3380CC4-5D6E-409C-BE32-E72D297353CC}">
              <c16:uniqueId val="{00000005-D2C9-4745-AA2A-160277274D8E}"/>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TSG98e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1111</c:v>
                </c:pt>
              </c:numCache>
            </c:numRef>
          </c:val>
          <c:extLst>
            <c:ext xmlns:c16="http://schemas.microsoft.com/office/drawing/2014/chart" uri="{C3380CC4-5D6E-409C-BE32-E72D297353CC}">
              <c16:uniqueId val="{00000000-3983-4621-9AAC-6761C596FDD2}"/>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1943</c:v>
                </c:pt>
              </c:numCache>
            </c:numRef>
          </c:val>
          <c:extLst>
            <c:ext xmlns:c16="http://schemas.microsoft.com/office/drawing/2014/chart" uri="{C3380CC4-5D6E-409C-BE32-E72D297353CC}">
              <c16:uniqueId val="{00000001-3983-4621-9AAC-6761C596FDD2}"/>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645</c:v>
                </c:pt>
              </c:numCache>
            </c:numRef>
          </c:val>
          <c:extLst>
            <c:ext xmlns:c16="http://schemas.microsoft.com/office/drawing/2014/chart" uri="{C3380CC4-5D6E-409C-BE32-E72D297353CC}">
              <c16:uniqueId val="{00000002-3983-4621-9AAC-6761C596FDD2}"/>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TSG98e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476</c:v>
                </c:pt>
              </c:numCache>
            </c:numRef>
          </c:val>
          <c:extLst>
            <c:ext xmlns:c16="http://schemas.microsoft.com/office/drawing/2014/chart" uri="{C3380CC4-5D6E-409C-BE32-E72D297353CC}">
              <c16:uniqueId val="{00000000-35E3-4B9F-9C6C-11CA6D8069F8}"/>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369</c:v>
                </c:pt>
              </c:numCache>
            </c:numRef>
          </c:val>
          <c:extLst>
            <c:ext xmlns:c16="http://schemas.microsoft.com/office/drawing/2014/chart" uri="{C3380CC4-5D6E-409C-BE32-E72D297353CC}">
              <c16:uniqueId val="{00000001-35E3-4B9F-9C6C-11CA6D8069F8}"/>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232</c:v>
                </c:pt>
              </c:numCache>
            </c:numRef>
          </c:val>
          <c:extLst>
            <c:ext xmlns:c16="http://schemas.microsoft.com/office/drawing/2014/chart" uri="{C3380CC4-5D6E-409C-BE32-E72D297353CC}">
              <c16:uniqueId val="{00000002-35E3-4B9F-9C6C-11CA6D8069F8}"/>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34</c:v>
                </c:pt>
              </c:numCache>
            </c:numRef>
          </c:val>
          <c:extLst>
            <c:ext xmlns:c16="http://schemas.microsoft.com/office/drawing/2014/chart" uri="{C3380CC4-5D6E-409C-BE32-E72D297353CC}">
              <c16:uniqueId val="{00000003-35E3-4B9F-9C6C-11CA6D8069F8}"/>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TSG98e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131</c:v>
                </c:pt>
              </c:numCache>
            </c:numRef>
          </c:val>
          <c:extLst>
            <c:ext xmlns:c16="http://schemas.microsoft.com/office/drawing/2014/chart" uri="{C3380CC4-5D6E-409C-BE32-E72D297353CC}">
              <c16:uniqueId val="{00000000-7706-4EB1-A792-909A96A8F191}"/>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169</c:v>
                </c:pt>
              </c:numCache>
            </c:numRef>
          </c:val>
          <c:extLst>
            <c:ext xmlns:c16="http://schemas.microsoft.com/office/drawing/2014/chart" uri="{C3380CC4-5D6E-409C-BE32-E72D297353CC}">
              <c16:uniqueId val="{00000001-7706-4EB1-A792-909A96A8F191}"/>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73</c:v>
                </c:pt>
              </c:numCache>
            </c:numRef>
          </c:val>
          <c:extLst>
            <c:ext xmlns:c16="http://schemas.microsoft.com/office/drawing/2014/chart" uri="{C3380CC4-5D6E-409C-BE32-E72D297353CC}">
              <c16:uniqueId val="{00000002-7706-4EB1-A792-909A96A8F191}"/>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347</c:v>
                </c:pt>
              </c:numCache>
            </c:numRef>
          </c:val>
          <c:extLst>
            <c:ext xmlns:c16="http://schemas.microsoft.com/office/drawing/2014/chart" uri="{C3380CC4-5D6E-409C-BE32-E72D297353CC}">
              <c16:uniqueId val="{00000003-7706-4EB1-A792-909A96A8F191}"/>
            </c:ext>
          </c:extLst>
        </c:ser>
        <c:ser>
          <c:idx val="4"/>
          <c:order val="4"/>
          <c:tx>
            <c:strRef>
              <c:f>agreedCRs!$B$14</c:f>
              <c:strCache>
                <c:ptCount val="1"/>
                <c:pt idx="0">
                  <c:v>RAN5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1223</c:v>
                </c:pt>
              </c:numCache>
            </c:numRef>
          </c:val>
          <c:extLst>
            <c:ext xmlns:c16="http://schemas.microsoft.com/office/drawing/2014/chart" uri="{C3380CC4-5D6E-409C-BE32-E72D297353CC}">
              <c16:uniqueId val="{00000004-7706-4EB1-A792-909A96A8F191}"/>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17</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32</a:t>
            </a:fld>
            <a:endParaRPr lang="en-GB" altLang="en-US"/>
          </a:p>
        </p:txBody>
      </p:sp>
    </p:spTree>
    <p:extLst>
      <p:ext uri="{BB962C8B-B14F-4D97-AF65-F5344CB8AC3E}">
        <p14:creationId xmlns:p14="http://schemas.microsoft.com/office/powerpoint/2010/main" val="3486208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20</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3465500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106713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4262176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28</a:t>
            </a:fld>
            <a:endParaRPr lang="en-GB" altLang="en-US"/>
          </a:p>
        </p:txBody>
      </p:sp>
    </p:spTree>
    <p:extLst>
      <p:ext uri="{BB962C8B-B14F-4D97-AF65-F5344CB8AC3E}">
        <p14:creationId xmlns:p14="http://schemas.microsoft.com/office/powerpoint/2010/main" val="2679001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30</a:t>
            </a:fld>
            <a:endParaRPr lang="en-GB" altLang="en-US"/>
          </a:p>
        </p:txBody>
      </p:sp>
    </p:spTree>
    <p:extLst>
      <p:ext uri="{BB962C8B-B14F-4D97-AF65-F5344CB8AC3E}">
        <p14:creationId xmlns:p14="http://schemas.microsoft.com/office/powerpoint/2010/main" val="3740928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2088151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CP-223011, RP-222703, SP-221301</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#97-e</a:t>
            </a:r>
          </a:p>
          <a:p>
            <a:pPr eaLnBrk="1" hangingPunct="1">
              <a:defRPr/>
            </a:pPr>
            <a:r>
              <a:rPr lang="en-GB" altLang="en-US" sz="1200" b="1" dirty="0">
                <a:latin typeface="Arial "/>
              </a:rPr>
              <a:t>Electronic meeting, Dec.</a:t>
            </a:r>
            <a:r>
              <a:rPr lang="en-GB" sz="1200" b="1" kern="1200" dirty="0">
                <a:solidFill>
                  <a:schemeClr val="tx1"/>
                </a:solidFill>
                <a:latin typeface="Arial "/>
                <a:ea typeface="+mn-ea"/>
                <a:cs typeface="Arial" panose="020B0604020202020204" pitchFamily="34" charset="0"/>
              </a:rPr>
              <a:t> 12 - 19,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CP-223011, RP-222703</a:t>
            </a:r>
            <a:r>
              <a:rPr lang="sv-SE" altLang="en-US" sz="1200" b="1" kern="1200">
                <a:solidFill>
                  <a:schemeClr val="tx1"/>
                </a:solidFill>
                <a:latin typeface="Arial" panose="020B0604020202020204" pitchFamily="34" charset="0"/>
                <a:ea typeface="+mn-ea"/>
                <a:cs typeface="Arial" panose="020B0604020202020204" pitchFamily="34" charset="0"/>
              </a:rPr>
              <a:t>, SP-221301</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3gpp.org/"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hyperlink" Target="https://www.3gpp.org/ftp/PCG/PCG_49/Docs/PCG49_07.zi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2" name="Chart 1">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899474350"/>
              </p:ext>
            </p:extLst>
          </p:nvPr>
        </p:nvGraphicFramePr>
        <p:xfrm>
          <a:off x="2283978" y="2289106"/>
          <a:ext cx="7624042" cy="39526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a:t>
            </a:r>
            <a:endParaRPr lang="en-GB" dirty="0"/>
          </a:p>
        </p:txBody>
      </p:sp>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3000024849"/>
              </p:ext>
            </p:extLst>
          </p:nvPr>
        </p:nvGraphicFramePr>
        <p:xfrm>
          <a:off x="2663591" y="2116370"/>
          <a:ext cx="6864815" cy="41015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(CT)</a:t>
            </a:r>
            <a:endParaRPr lang="en-GB" dirty="0"/>
          </a:p>
        </p:txBody>
      </p:sp>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283309925"/>
              </p:ext>
            </p:extLst>
          </p:nvPr>
        </p:nvGraphicFramePr>
        <p:xfrm>
          <a:off x="2663592" y="2057398"/>
          <a:ext cx="6864816" cy="41605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(RAN)</a:t>
            </a:r>
            <a:endParaRPr lang="en-GB" dirty="0"/>
          </a:p>
        </p:txBody>
      </p:sp>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701010200"/>
              </p:ext>
            </p:extLst>
          </p:nvPr>
        </p:nvGraphicFramePr>
        <p:xfrm>
          <a:off x="2663592" y="2116370"/>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(SA)</a:t>
            </a:r>
            <a:endParaRPr lang="en-GB" dirty="0"/>
          </a:p>
        </p:txBody>
      </p:sp>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2974706487"/>
              </p:ext>
            </p:extLst>
          </p:nvPr>
        </p:nvGraphicFramePr>
        <p:xfrm>
          <a:off x="2663592" y="2107226"/>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4184869652"/>
              </p:ext>
            </p:extLst>
          </p:nvPr>
        </p:nvGraphicFramePr>
        <p:xfrm>
          <a:off x="443753" y="1828206"/>
          <a:ext cx="11251423" cy="44279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114784019"/>
              </p:ext>
            </p:extLst>
          </p:nvPr>
        </p:nvGraphicFramePr>
        <p:xfrm>
          <a:off x="443750"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929725791"/>
              </p:ext>
            </p:extLst>
          </p:nvPr>
        </p:nvGraphicFramePr>
        <p:xfrm>
          <a:off x="443751" y="1828204"/>
          <a:ext cx="11251421" cy="4427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814 </a:t>
            </a:r>
            <a:r>
              <a:rPr lang="en-US" sz="2400" i="1" dirty="0">
                <a:solidFill>
                  <a:srgbClr val="969696"/>
                </a:solidFill>
              </a:rPr>
              <a:t>(806)</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12  </a:t>
            </a:r>
            <a:r>
              <a:rPr lang="en-US" sz="2400" i="1" dirty="0">
                <a:solidFill>
                  <a:srgbClr val="969696"/>
                </a:solidFill>
              </a:rPr>
              <a:t>(13)</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2026554074"/>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TSG#97e</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TSG#97e</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dirty="0">
                          <a:solidFill>
                            <a:srgbClr val="00B050"/>
                          </a:solidFill>
                          <a:effectLst/>
                          <a:latin typeface="Calibri" panose="020F0502020204030204" pitchFamily="34" charset="0"/>
                        </a:rPr>
                        <a:t>460</a:t>
                      </a:r>
                    </a:p>
                  </a:txBody>
                  <a:tcPr marL="9525" marR="9525" marT="9525" marB="0" anchor="b"/>
                </a:tc>
                <a:tc>
                  <a:txBody>
                    <a:bodyPr/>
                    <a:lstStyle/>
                    <a:p>
                      <a:pPr algn="r" fontAlgn="b"/>
                      <a:r>
                        <a:rPr lang="en-GB" sz="1000" b="0" i="0" u="none" strike="noStrike" kern="1200" dirty="0">
                          <a:solidFill>
                            <a:schemeClr val="tx2"/>
                          </a:solidFill>
                          <a:effectLst/>
                          <a:latin typeface="Arial" panose="020B0604020202020204" pitchFamily="34" charset="0"/>
                          <a:ea typeface="+mn-ea"/>
                          <a:cs typeface="+mn-cs"/>
                        </a:rPr>
                        <a:t>449</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dirty="0">
                          <a:solidFill>
                            <a:srgbClr val="FF0000"/>
                          </a:solidFill>
                          <a:effectLst/>
                          <a:latin typeface="Calibri" panose="020F0502020204030204" pitchFamily="34" charset="0"/>
                        </a:rPr>
                        <a:t>65</a:t>
                      </a:r>
                    </a:p>
                  </a:txBody>
                  <a:tcPr marL="9525" marR="9525" marT="9525" marB="0" anchor="b"/>
                </a:tc>
                <a:tc>
                  <a:txBody>
                    <a:bodyPr/>
                    <a:lstStyle/>
                    <a:p>
                      <a:pPr algn="r" fontAlgn="b"/>
                      <a:r>
                        <a:rPr lang="en-GB" sz="1000" b="0" i="0" u="none" strike="noStrike" kern="1200" dirty="0">
                          <a:solidFill>
                            <a:schemeClr val="tx2"/>
                          </a:solidFill>
                          <a:effectLst/>
                          <a:latin typeface="Arial" panose="020B0604020202020204" pitchFamily="34" charset="0"/>
                          <a:ea typeface="+mn-ea"/>
                          <a:cs typeface="+mn-cs"/>
                        </a:rPr>
                        <a:t>66</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dirty="0">
                          <a:solidFill>
                            <a:srgbClr val="000000"/>
                          </a:solidFill>
                          <a:effectLst/>
                          <a:latin typeface="Calibri" panose="020F0502020204030204" pitchFamily="34" charset="0"/>
                        </a:rPr>
                        <a:t>31</a:t>
                      </a:r>
                    </a:p>
                  </a:txBody>
                  <a:tcPr marL="9525" marR="9525" marT="9525"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31</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dirty="0">
                          <a:solidFill>
                            <a:srgbClr val="000000"/>
                          </a:solidFill>
                          <a:effectLst/>
                          <a:latin typeface="Calibri" panose="020F0502020204030204" pitchFamily="34" charset="0"/>
                        </a:rPr>
                        <a:t>12</a:t>
                      </a:r>
                    </a:p>
                  </a:txBody>
                  <a:tcPr marL="9525" marR="9525" marT="9525"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12</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a:solidFill>
                            <a:srgbClr val="000000"/>
                          </a:solidFill>
                          <a:effectLst/>
                          <a:latin typeface="Calibri" panose="020F0502020204030204" pitchFamily="34" charset="0"/>
                        </a:rPr>
                        <a:t>166</a:t>
                      </a:r>
                    </a:p>
                  </a:txBody>
                  <a:tcPr marL="9525" marR="9525" marT="9525"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166</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b="0" i="0" u="none" strike="noStrike" dirty="0">
                          <a:solidFill>
                            <a:srgbClr val="00B050"/>
                          </a:solidFill>
                          <a:effectLst/>
                          <a:latin typeface="Calibri" panose="020F0502020204030204" pitchFamily="34" charset="0"/>
                        </a:rPr>
                        <a:t>27</a:t>
                      </a:r>
                    </a:p>
                  </a:txBody>
                  <a:tcPr marL="9525" marR="9525" marT="9525" marB="0" anchor="b"/>
                </a:tc>
                <a:tc>
                  <a:txBody>
                    <a:bodyPr/>
                    <a:lstStyle/>
                    <a:p>
                      <a:pPr algn="r" fontAlgn="b"/>
                      <a:r>
                        <a:rPr lang="en-GB" sz="1000" b="0" i="0" u="none" strike="noStrike" kern="1200" dirty="0">
                          <a:solidFill>
                            <a:schemeClr val="tx2"/>
                          </a:solidFill>
                          <a:effectLst/>
                          <a:latin typeface="Arial" panose="020B0604020202020204" pitchFamily="34" charset="0"/>
                          <a:ea typeface="+mn-ea"/>
                          <a:cs typeface="+mn-cs"/>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100" b="0" i="0" u="none" strike="noStrike" dirty="0">
                          <a:solidFill>
                            <a:srgbClr val="000000"/>
                          </a:solidFill>
                          <a:effectLst/>
                          <a:latin typeface="Calibri" panose="020F0502020204030204" pitchFamily="34" charset="0"/>
                        </a:rPr>
                        <a:t>56</a:t>
                      </a:r>
                    </a:p>
                  </a:txBody>
                  <a:tcPr marL="9525" marR="9525" marT="9525"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56</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817</a:t>
                      </a:r>
                    </a:p>
                  </a:txBody>
                  <a:tcPr marL="9525" marR="9525" marT="9525" marB="0" anchor="b"/>
                </a:tc>
                <a:tc>
                  <a:txBody>
                    <a:bodyPr/>
                    <a:lstStyle/>
                    <a:p>
                      <a:pPr algn="r" fontAlgn="b"/>
                      <a:r>
                        <a:rPr lang="en-GB" sz="1000" b="0" i="0" u="none" strike="noStrike" kern="1200" dirty="0">
                          <a:solidFill>
                            <a:schemeClr val="tx2"/>
                          </a:solidFill>
                          <a:effectLst/>
                          <a:latin typeface="Arial" panose="020B0604020202020204" pitchFamily="34" charset="0"/>
                          <a:ea typeface="+mn-ea"/>
                          <a:cs typeface="+mn-cs"/>
                        </a:rPr>
                        <a:t>806</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09/09/2022</a:t>
            </a:r>
          </a:p>
        </p:txBody>
      </p:sp>
      <p:pic>
        <p:nvPicPr>
          <p:cNvPr id="5" name="Picture 4">
            <a:extLst>
              <a:ext uri="{FF2B5EF4-FFF2-40B4-BE49-F238E27FC236}">
                <a16:creationId xmlns:a16="http://schemas.microsoft.com/office/drawing/2014/main" id="{A2D0F606-D5EE-EA57-BA47-2C6F002A9368}"/>
              </a:ext>
            </a:extLst>
          </p:cNvPr>
          <p:cNvPicPr>
            <a:picLocks noChangeAspect="1"/>
          </p:cNvPicPr>
          <p:nvPr/>
        </p:nvPicPr>
        <p:blipFill>
          <a:blip r:embed="rId2"/>
          <a:stretch>
            <a:fillRect/>
          </a:stretch>
        </p:blipFill>
        <p:spPr>
          <a:xfrm>
            <a:off x="4869545" y="1933100"/>
            <a:ext cx="6023370" cy="3566469"/>
          </a:xfrm>
          <a:prstGeom prst="rect">
            <a:avLst/>
          </a:prstGeom>
        </p:spPr>
      </p:pic>
    </p:spTree>
    <p:extLst>
      <p:ext uri="{BB962C8B-B14F-4D97-AF65-F5344CB8AC3E}">
        <p14:creationId xmlns:p14="http://schemas.microsoft.com/office/powerpoint/2010/main" val="119080744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547386" y="3569404"/>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800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3" name="Chart 2">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3914224211"/>
              </p:ext>
            </p:extLst>
          </p:nvPr>
        </p:nvGraphicFramePr>
        <p:xfrm>
          <a:off x="2578608" y="1984248"/>
          <a:ext cx="9134856" cy="4251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5" name="TextBox 4">
            <a:extLst>
              <a:ext uri="{FF2B5EF4-FFF2-40B4-BE49-F238E27FC236}">
                <a16:creationId xmlns:a16="http://schemas.microsoft.com/office/drawing/2014/main" id="{E60950DF-B61F-591B-2D2A-5BAAD9538AB2}"/>
              </a:ext>
            </a:extLst>
          </p:cNvPr>
          <p:cNvSpPr txBox="1"/>
          <p:nvPr/>
        </p:nvSpPr>
        <p:spPr>
          <a:xfrm>
            <a:off x="612012" y="1923237"/>
            <a:ext cx="8980044" cy="4487382"/>
          </a:xfrm>
          <a:prstGeom prst="rect">
            <a:avLst/>
          </a:prstGeom>
          <a:noFill/>
        </p:spPr>
        <p:txBody>
          <a:bodyPr wrap="square" rtlCol="0">
            <a:spAutoFit/>
          </a:bodyPr>
          <a:lstStyle/>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After 3 years in MCC supporting RAN3, Young Ik JO will leave MCC at the end of 2022 and return to TTA. We warmly thank Young Ik for his outstanding work supporting 3GPP RAN3 and wish him a very bright future.</a:t>
            </a: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Andrijana Brekalo has taken over support to SA4.</a:t>
            </a: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Akansha Arora (TSDSI) and </a:t>
            </a:r>
            <a:r>
              <a:rPr lang="en-GB" dirty="0" err="1">
                <a:latin typeface="Century Gothic" panose="020B0502020202020204" pitchFamily="34" charset="0"/>
                <a:cs typeface="+mn-cs"/>
              </a:rPr>
              <a:t>Seonggu</a:t>
            </a:r>
            <a:r>
              <a:rPr lang="en-GB" dirty="0">
                <a:latin typeface="Century Gothic" panose="020B0502020202020204" pitchFamily="34" charset="0"/>
                <a:cs typeface="+mn-cs"/>
              </a:rPr>
              <a:t> SHIM (TTA) will join MCC in January 2023, to support CT1 and RAN3 respectively. </a:t>
            </a: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In the interim, Frederic Fermin is supporting CT1.</a:t>
            </a:r>
          </a:p>
        </p:txBody>
      </p:sp>
      <p:pic>
        <p:nvPicPr>
          <p:cNvPr id="3" name="Picture 2" descr="A person wearing a suit and tie smiling at the camera&#10;&#10;Description automatically generated">
            <a:extLst>
              <a:ext uri="{FF2B5EF4-FFF2-40B4-BE49-F238E27FC236}">
                <a16:creationId xmlns:a16="http://schemas.microsoft.com/office/drawing/2014/main" id="{4C7E8ABE-57DA-08B7-635F-8398F31D2B74}"/>
              </a:ext>
            </a:extLst>
          </p:cNvPr>
          <p:cNvPicPr>
            <a:picLocks noChangeAspect="1"/>
          </p:cNvPicPr>
          <p:nvPr/>
        </p:nvPicPr>
        <p:blipFill rotWithShape="1">
          <a:blip r:embed="rId3">
            <a:extLst>
              <a:ext uri="{28A0092B-C50C-407E-A947-70E740481C1C}">
                <a14:useLocalDpi xmlns:a14="http://schemas.microsoft.com/office/drawing/2010/main" val="0"/>
              </a:ext>
            </a:extLst>
          </a:blip>
          <a:srcRect b="22018"/>
          <a:stretch/>
        </p:blipFill>
        <p:spPr>
          <a:xfrm>
            <a:off x="9945360" y="1584513"/>
            <a:ext cx="1223148" cy="1325563"/>
          </a:xfrm>
          <a:prstGeom prst="rect">
            <a:avLst/>
          </a:prstGeom>
          <a:ln>
            <a:noFill/>
          </a:ln>
          <a:effectLst>
            <a:outerShdw blurRad="292100" dist="139700" dir="2700000" algn="tl" rotWithShape="0">
              <a:srgbClr val="333333">
                <a:alpha val="65000"/>
              </a:srgbClr>
            </a:outerShdw>
          </a:effectLst>
        </p:spPr>
      </p:pic>
      <p:pic>
        <p:nvPicPr>
          <p:cNvPr id="9218" name="Picture 2">
            <a:extLst>
              <a:ext uri="{FF2B5EF4-FFF2-40B4-BE49-F238E27FC236}">
                <a16:creationId xmlns:a16="http://schemas.microsoft.com/office/drawing/2014/main" id="{61088928-CA59-D61E-79BB-2F1881A58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4241" y="3089707"/>
            <a:ext cx="1223148" cy="1223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492D0411-6B32-DD11-572B-A24EF496B0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6537" y="5554163"/>
            <a:ext cx="1223148" cy="1223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733707864"/>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INDONESIA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IRELAND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ISRAEL</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ITALY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JAPAN</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FF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LITHUANIA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a:solidFill>
                            <a:srgbClr val="000000"/>
                          </a:solidFill>
                          <a:latin typeface="+mj-lt"/>
                          <a:cs typeface="Times New Roman" panose="02020603050405020304" pitchFamily="18" charset="0"/>
                        </a:rPr>
                        <a:t>FINLAND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a:solidFill>
                            <a:srgbClr val="000000"/>
                          </a:solidFill>
                          <a:latin typeface="+mj-lt"/>
                          <a:cs typeface="Times New Roman" panose="02020603050405020304" pitchFamily="18" charset="0"/>
                        </a:rPr>
                        <a:t>FRANCE</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a:solidFill>
                            <a:srgbClr val="000000"/>
                          </a:solidFill>
                          <a:latin typeface="+mj-lt"/>
                          <a:cs typeface="Times New Roman" panose="02020603050405020304" pitchFamily="18" charset="0"/>
                        </a:rPr>
                        <a:t>GERMANY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TÜRKIYE </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a:solidFill>
                            <a:srgbClr val="000000"/>
                          </a:solidFill>
                          <a:latin typeface="+mj-lt"/>
                          <a:ea typeface="+mn-ea"/>
                          <a:cs typeface="Times New Roman" panose="02020603050405020304" pitchFamily="18" charset="0"/>
                        </a:rPr>
                        <a:t>GREECE</a:t>
                      </a:r>
                      <a:endParaRPr lang="en-GB" sz="1050" b="1" kern="1200" dirty="0">
                        <a:solidFill>
                          <a:srgbClr val="000000"/>
                        </a:solidFill>
                        <a:latin typeface="+mj-lt"/>
                        <a:ea typeface="+mn-ea"/>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44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cxnSp>
        <p:nvCxnSpPr>
          <p:cNvPr id="3" name="Straight Connector 2">
            <a:extLst>
              <a:ext uri="{FF2B5EF4-FFF2-40B4-BE49-F238E27FC236}">
                <a16:creationId xmlns:a16="http://schemas.microsoft.com/office/drawing/2014/main" id="{E781B690-9E4F-3B6D-A96F-9F48D5510CCF}"/>
              </a:ext>
            </a:extLst>
          </p:cNvPr>
          <p:cNvCxnSpPr/>
          <p:nvPr/>
        </p:nvCxnSpPr>
        <p:spPr>
          <a:xfrm>
            <a:off x="8741229" y="4408714"/>
            <a:ext cx="8599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72904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69A5670-D7F3-5412-E4FE-AF6F76A4C235}"/>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B925EDB4-F342-D2B1-D02E-F3FA2C850FE9}"/>
              </a:ext>
            </a:extLst>
          </p:cNvPr>
          <p:cNvSpPr>
            <a:spLocks noGrp="1"/>
          </p:cNvSpPr>
          <p:nvPr>
            <p:ph idx="1"/>
          </p:nvPr>
        </p:nvSpPr>
        <p:spPr>
          <a:xfrm>
            <a:off x="465138" y="1839913"/>
            <a:ext cx="6165850" cy="4351337"/>
          </a:xfrm>
        </p:spPr>
        <p:txBody>
          <a:bodyPr/>
          <a:lstStyle/>
          <a:p>
            <a:r>
              <a:rPr lang="en-GB" altLang="en-US" sz="1800" dirty="0"/>
              <a:t> Issue 5 of 3GPP Highlights published</a:t>
            </a:r>
          </a:p>
          <a:p>
            <a:pPr lvl="1"/>
            <a:r>
              <a:rPr lang="en-GB" altLang="en-US" sz="1400" dirty="0"/>
              <a:t>Next Issue in March – Call for articles soon.</a:t>
            </a:r>
          </a:p>
          <a:p>
            <a:r>
              <a:rPr lang="en-GB" altLang="en-US" sz="1800" dirty="0"/>
              <a:t> Website (</a:t>
            </a:r>
            <a:r>
              <a:rPr lang="en-GB" altLang="en-US" sz="1800" dirty="0">
                <a:hlinkClick r:id="rId2"/>
              </a:rPr>
              <a:t>www.3gpp.org</a:t>
            </a:r>
            <a:r>
              <a:rPr lang="en-GB" altLang="en-US" sz="1800" dirty="0"/>
              <a:t>)</a:t>
            </a:r>
          </a:p>
          <a:p>
            <a:pPr lvl="1"/>
            <a:r>
              <a:rPr lang="en-GB" altLang="en-US" sz="1400" dirty="0"/>
              <a:t>Content being added in all sections; contributions are welcome for the news and Technology pages</a:t>
            </a:r>
          </a:p>
          <a:p>
            <a:r>
              <a:rPr lang="en-GB" altLang="en-US" sz="1800" dirty="0"/>
              <a:t> 3GPP Video due soon</a:t>
            </a:r>
          </a:p>
          <a:p>
            <a:pPr lvl="1">
              <a:lnSpc>
                <a:spcPct val="100000"/>
              </a:lnSpc>
              <a:spcBef>
                <a:spcPct val="20000"/>
              </a:spcBef>
            </a:pPr>
            <a:r>
              <a:rPr lang="en-GB" altLang="en-US" sz="1400" dirty="0"/>
              <a:t>On schedule for completion of a 3GPP promotional video by e/o 2022.</a:t>
            </a:r>
          </a:p>
          <a:p>
            <a:pPr>
              <a:lnSpc>
                <a:spcPct val="100000"/>
              </a:lnSpc>
              <a:spcBef>
                <a:spcPct val="20000"/>
              </a:spcBef>
            </a:pPr>
            <a:r>
              <a:rPr lang="en-GB" altLang="en-US" sz="1800" dirty="0"/>
              <a:t> Awards</a:t>
            </a:r>
          </a:p>
          <a:p>
            <a:pPr lvl="1">
              <a:lnSpc>
                <a:spcPct val="100000"/>
              </a:lnSpc>
              <a:spcBef>
                <a:spcPct val="20000"/>
              </a:spcBef>
            </a:pPr>
            <a:r>
              <a:rPr lang="en-GB" altLang="en-US" sz="1400" dirty="0"/>
              <a:t>Launching Excellence Award process for WG Chairs’ nominations in December</a:t>
            </a:r>
          </a:p>
          <a:p>
            <a:pPr>
              <a:lnSpc>
                <a:spcPct val="100000"/>
              </a:lnSpc>
              <a:spcBef>
                <a:spcPct val="20000"/>
              </a:spcBef>
            </a:pPr>
            <a:r>
              <a:rPr lang="en-GB" altLang="en-US" sz="1800" dirty="0"/>
              <a:t> Event &amp; conference planning includes: </a:t>
            </a:r>
          </a:p>
          <a:p>
            <a:pPr lvl="1">
              <a:lnSpc>
                <a:spcPct val="100000"/>
              </a:lnSpc>
              <a:spcBef>
                <a:spcPct val="20000"/>
              </a:spcBef>
            </a:pPr>
            <a:r>
              <a:rPr lang="en-GB" altLang="en-US" sz="1400" dirty="0"/>
              <a:t>MWC Barcelona visit (Feb. 27 – Mar. 2)</a:t>
            </a:r>
          </a:p>
          <a:p>
            <a:pPr lvl="1">
              <a:lnSpc>
                <a:spcPct val="100000"/>
              </a:lnSpc>
              <a:spcBef>
                <a:spcPct val="20000"/>
              </a:spcBef>
            </a:pPr>
            <a:r>
              <a:rPr lang="en-GB" altLang="en-US" sz="1400" dirty="0"/>
              <a:t>Critical Communications World attendance &amp; stand (May 23 – 25)</a:t>
            </a:r>
          </a:p>
          <a:p>
            <a:pPr lvl="1">
              <a:lnSpc>
                <a:spcPct val="100000"/>
              </a:lnSpc>
              <a:spcBef>
                <a:spcPct val="20000"/>
              </a:spcBef>
            </a:pPr>
            <a:r>
              <a:rPr lang="en-GB" altLang="en-US" sz="1400" dirty="0"/>
              <a:t>Explore potential for a 3GPP Summit in a developing market in 2023.</a:t>
            </a:r>
          </a:p>
        </p:txBody>
      </p:sp>
      <p:pic>
        <p:nvPicPr>
          <p:cNvPr id="3" name="Picture 2">
            <a:extLst>
              <a:ext uri="{FF2B5EF4-FFF2-40B4-BE49-F238E27FC236}">
                <a16:creationId xmlns:a16="http://schemas.microsoft.com/office/drawing/2014/main" id="{A0A649FC-B423-4946-BD3C-311964FFAFCE}"/>
              </a:ext>
            </a:extLst>
          </p:cNvPr>
          <p:cNvPicPr>
            <a:picLocks noChangeAspect="1"/>
          </p:cNvPicPr>
          <p:nvPr/>
        </p:nvPicPr>
        <p:blipFill>
          <a:blip r:embed="rId3"/>
          <a:stretch>
            <a:fillRect/>
          </a:stretch>
        </p:blipFill>
        <p:spPr>
          <a:xfrm>
            <a:off x="8472440" y="1439676"/>
            <a:ext cx="1965674" cy="2754541"/>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45C41315-9AF0-4712-B9E9-D936F42561A6}"/>
              </a:ext>
            </a:extLst>
          </p:cNvPr>
          <p:cNvPicPr>
            <a:picLocks noChangeAspect="1"/>
          </p:cNvPicPr>
          <p:nvPr/>
        </p:nvPicPr>
        <p:blipFill>
          <a:blip r:embed="rId4"/>
          <a:stretch>
            <a:fillRect/>
          </a:stretch>
        </p:blipFill>
        <p:spPr>
          <a:xfrm>
            <a:off x="7433756" y="4388037"/>
            <a:ext cx="4043043" cy="23558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Critical meeting deadlines in 3GU</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331869" y="1951314"/>
            <a:ext cx="11262723" cy="1594283"/>
          </a:xfrm>
          <a:prstGeom prst="rect">
            <a:avLst/>
          </a:prstGeom>
          <a:noFill/>
        </p:spPr>
        <p:txBody>
          <a:bodyPr wrap="square">
            <a:spAutoFit/>
          </a:bodyPr>
          <a:lstStyle/>
          <a:p>
            <a:pPr marL="273050" indent="-273050">
              <a:lnSpc>
                <a:spcPct val="90000"/>
              </a:lnSpc>
              <a:spcBef>
                <a:spcPts val="1200"/>
              </a:spcBef>
              <a:spcAft>
                <a:spcPts val="1200"/>
              </a:spcAft>
              <a:buBlip>
                <a:blip r:embed="rId3"/>
              </a:buBlip>
            </a:pPr>
            <a:r>
              <a:rPr lang="en-GB" altLang="en-US" sz="2400" dirty="0">
                <a:latin typeface="Calibri (Body)"/>
                <a:cs typeface="+mn-cs"/>
              </a:rPr>
              <a:t>The Request: </a:t>
            </a:r>
            <a:r>
              <a:rPr lang="en-GB" sz="2400" dirty="0">
                <a:latin typeface="Calibri (Body)"/>
                <a:cs typeface="+mn-cs"/>
              </a:rPr>
              <a:t>PCG documents: </a:t>
            </a:r>
            <a:r>
              <a:rPr lang="en-GB" sz="2400" dirty="0">
                <a:latin typeface="Calibri (Body)"/>
                <a:cs typeface="+mn-cs"/>
                <a:hlinkClick r:id="rId4"/>
              </a:rPr>
              <a:t>PCG49_07 </a:t>
            </a:r>
            <a:endParaRPr lang="en-GB" sz="2400" dirty="0">
              <a:latin typeface="Calibri (Body)"/>
              <a:cs typeface="+mn-cs"/>
            </a:endParaRPr>
          </a:p>
          <a:p>
            <a:pPr marL="630238" lvl="1" indent="-282575">
              <a:lnSpc>
                <a:spcPct val="90000"/>
              </a:lnSpc>
              <a:spcBef>
                <a:spcPts val="1200"/>
              </a:spcBef>
              <a:spcAft>
                <a:spcPts val="1200"/>
              </a:spcAft>
              <a:buBlip>
                <a:blip r:embed="rId3"/>
              </a:buBlip>
            </a:pPr>
            <a:r>
              <a:rPr lang="en-US" altLang="en-US" sz="2400" dirty="0">
                <a:latin typeface="Calibri (Body)"/>
                <a:cs typeface="+mn-cs"/>
              </a:rPr>
              <a:t>Task the MCC with making critical meeting deadlines available by the calendar tool</a:t>
            </a:r>
          </a:p>
          <a:p>
            <a:pPr marL="1079500" lvl="2" indent="-352425" eaLnBrk="1" hangingPunct="1">
              <a:lnSpc>
                <a:spcPct val="90000"/>
              </a:lnSpc>
              <a:spcBef>
                <a:spcPts val="1200"/>
              </a:spcBef>
              <a:spcAft>
                <a:spcPts val="1200"/>
              </a:spcAft>
              <a:buClr>
                <a:srgbClr val="C00000"/>
              </a:buClr>
              <a:buFont typeface="Arial" panose="020B0604020202020204" pitchFamily="34" charset="0"/>
              <a:buChar char="•"/>
              <a:defRPr/>
            </a:pPr>
            <a:r>
              <a:rPr lang="en-US" altLang="en-US" sz="1600" dirty="0">
                <a:latin typeface="Century Gothic" panose="020B0502020202020204" pitchFamily="34" charset="0"/>
                <a:cs typeface="+mn-cs"/>
              </a:rPr>
              <a:t>MCC to work out the details depending on items such has IT complexity, presentation, stability, etc.</a:t>
            </a:r>
          </a:p>
        </p:txBody>
      </p:sp>
      <p:pic>
        <p:nvPicPr>
          <p:cNvPr id="3" name="Picture 2">
            <a:extLst>
              <a:ext uri="{FF2B5EF4-FFF2-40B4-BE49-F238E27FC236}">
                <a16:creationId xmlns:a16="http://schemas.microsoft.com/office/drawing/2014/main" id="{43FE9007-87BE-F6D9-BC0C-009A30141BC4}"/>
              </a:ext>
            </a:extLst>
          </p:cNvPr>
          <p:cNvPicPr>
            <a:picLocks noChangeAspect="1"/>
          </p:cNvPicPr>
          <p:nvPr/>
        </p:nvPicPr>
        <p:blipFill rotWithShape="1">
          <a:blip r:embed="rId5"/>
          <a:srcRect l="7291"/>
          <a:stretch/>
        </p:blipFill>
        <p:spPr>
          <a:xfrm>
            <a:off x="3492143" y="3645720"/>
            <a:ext cx="5207713" cy="3015739"/>
          </a:xfrm>
          <a:prstGeom prst="rect">
            <a:avLst/>
          </a:prstGeom>
        </p:spPr>
      </p:pic>
    </p:spTree>
    <p:extLst>
      <p:ext uri="{BB962C8B-B14F-4D97-AF65-F5344CB8AC3E}">
        <p14:creationId xmlns:p14="http://schemas.microsoft.com/office/powerpoint/2010/main" val="36351605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281354" y="1818537"/>
            <a:ext cx="11676184" cy="468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solidFill>
                  <a:srgbClr val="FF0000"/>
                </a:solidFill>
                <a:latin typeface="Century Gothic" panose="020B0502020202020204" pitchFamily="34" charset="0"/>
              </a:rPr>
              <a:t>The Request: SP-210521 (Endorsed) - Possibility to filter 3GPP CRs</a:t>
            </a:r>
          </a:p>
          <a:p>
            <a:pPr marL="1588" indent="0" eaLnBrk="1" hangingPunct="1">
              <a:buFontTx/>
              <a:buNone/>
              <a:defRPr/>
            </a:pPr>
            <a:endParaRPr lang="en-GB" altLang="en-US" sz="400" dirty="0">
              <a:solidFill>
                <a:srgbClr val="FF0000"/>
              </a:solidFill>
              <a:latin typeface="Century Gothic" panose="020B0502020202020204" pitchFamily="34" charset="0"/>
            </a:endParaRPr>
          </a:p>
          <a:p>
            <a:pPr marL="712788" lvl="1" indent="-352425" eaLnBrk="1" hangingPunct="1">
              <a:spcBef>
                <a:spcPts val="600"/>
              </a:spcBef>
              <a:spcAft>
                <a:spcPts val="600"/>
              </a:spcAft>
              <a:defRPr/>
            </a:pPr>
            <a:r>
              <a:rPr lang="en-GB" altLang="en-US" sz="1800" dirty="0">
                <a:solidFill>
                  <a:srgbClr val="FF0000"/>
                </a:solidFill>
                <a:latin typeface="Century Gothic" panose="020B0502020202020204" pitchFamily="34" charset="0"/>
              </a:rPr>
              <a:t>“change affects” tic box information, when agreed, is captured in the CR database. </a:t>
            </a:r>
          </a:p>
          <a:p>
            <a:pPr marL="712788" lvl="1" indent="-352425" eaLnBrk="1" hangingPunct="1">
              <a:spcBef>
                <a:spcPts val="600"/>
              </a:spcBef>
              <a:spcAft>
                <a:spcPts val="600"/>
              </a:spcAft>
              <a:defRPr/>
            </a:pPr>
            <a:r>
              <a:rPr lang="en-GB" altLang="en-US" sz="1800" dirty="0">
                <a:solidFill>
                  <a:srgbClr val="FF0000"/>
                </a:solidFill>
                <a:latin typeface="Century Gothic" panose="020B0502020202020204" pitchFamily="34" charset="0"/>
              </a:rPr>
              <a:t>filtering capability based on “change affects” criteria is provided to 3GPP portal users</a:t>
            </a:r>
          </a:p>
          <a:p>
            <a:pPr marL="712788" lvl="1" indent="-352425" eaLnBrk="1" hangingPunct="1">
              <a:defRPr/>
            </a:pPr>
            <a:endParaRPr lang="en-GB" altLang="en-US" dirty="0">
              <a:latin typeface="Century Gothic" panose="020B0502020202020204" pitchFamily="34" charset="0"/>
            </a:endParaRPr>
          </a:p>
          <a:p>
            <a:pPr marL="357188" lvl="1" indent="-355600" eaLnBrk="1" hangingPunct="1">
              <a:spcBef>
                <a:spcPts val="1000"/>
              </a:spcBef>
              <a:buBlip>
                <a:blip r:embed="rId3"/>
              </a:buBlip>
              <a:defRPr/>
            </a:pPr>
            <a:r>
              <a:rPr lang="en-GB" altLang="en-US" sz="1800" dirty="0">
                <a:latin typeface="Century Gothic" panose="020B0502020202020204" pitchFamily="34" charset="0"/>
              </a:rPr>
              <a:t>CR parser functionality added in 3GU:</a:t>
            </a:r>
          </a:p>
          <a:p>
            <a:pPr marL="712788" lvl="1" indent="-352425" eaLnBrk="1" hangingPunct="1">
              <a:spcBef>
                <a:spcPts val="600"/>
              </a:spcBef>
              <a:spcAft>
                <a:spcPts val="600"/>
              </a:spcAft>
              <a:defRPr/>
            </a:pPr>
            <a:r>
              <a:rPr lang="en-GB" altLang="en-US" sz="1800" dirty="0">
                <a:latin typeface="Century Gothic" panose="020B0502020202020204" pitchFamily="34" charset="0"/>
              </a:rPr>
              <a:t>When a CR is uploaded via 3GU, the cover page is parsed and the following information is compared with the metadata in the CRs’ database:</a:t>
            </a:r>
          </a:p>
          <a:p>
            <a:pPr marL="1169988" lvl="2" indent="-352425" eaLnBrk="1" hangingPunct="1">
              <a:spcBef>
                <a:spcPts val="600"/>
              </a:spcBef>
              <a:spcAft>
                <a:spcPts val="600"/>
              </a:spcAft>
              <a:defRPr/>
            </a:pPr>
            <a:r>
              <a:rPr lang="en-GB" altLang="en-US" sz="1400" dirty="0">
                <a:latin typeface="Century Gothic" panose="020B0502020202020204" pitchFamily="34" charset="0"/>
              </a:rPr>
              <a:t>Spec, CR #, Rev #, version, “Proposed change affects”, title, Source, WI, Category, </a:t>
            </a:r>
            <a:r>
              <a:rPr lang="en-GB" sz="1400" dirty="0">
                <a:latin typeface="Century Gothic" panose="020B0502020202020204" pitchFamily="34" charset="0"/>
              </a:rPr>
              <a:t>Reason for change, Summary of change, Consequences if not approved, Clauses affected, Other Specs effected, CR's revision history, Other comments</a:t>
            </a:r>
            <a:endParaRPr lang="en-GB" altLang="en-US" sz="1400" dirty="0">
              <a:latin typeface="Century Gothic" panose="020B0502020202020204" pitchFamily="34" charset="0"/>
            </a:endParaRPr>
          </a:p>
          <a:p>
            <a:pPr marL="712788" lvl="1" indent="-352425" eaLnBrk="1" hangingPunct="1">
              <a:spcBef>
                <a:spcPts val="600"/>
              </a:spcBef>
              <a:spcAft>
                <a:spcPts val="600"/>
              </a:spcAft>
              <a:defRPr/>
            </a:pPr>
            <a:r>
              <a:rPr lang="en-GB" altLang="en-US" sz="1800" dirty="0">
                <a:latin typeface="Century Gothic" panose="020B0502020202020204" pitchFamily="34" charset="0"/>
              </a:rPr>
              <a:t>When appropriate, the information is corrected in the CRs’ database.</a:t>
            </a:r>
          </a:p>
          <a:p>
            <a:pPr marL="712788" lvl="1" indent="-352425" eaLnBrk="1" hangingPunct="1">
              <a:spcBef>
                <a:spcPts val="600"/>
              </a:spcBef>
              <a:spcAft>
                <a:spcPts val="600"/>
              </a:spcAft>
              <a:defRPr/>
            </a:pPr>
            <a:r>
              <a:rPr lang="en-GB" altLang="en-US" sz="1800" dirty="0">
                <a:latin typeface="Century Gothic" panose="020B0502020202020204" pitchFamily="34" charset="0"/>
              </a:rPr>
              <a:t>A warning email is sent to the delegate and MCC when a mismatch is found. In some case a revision of the CR may be needed.</a:t>
            </a:r>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pic>
        <p:nvPicPr>
          <p:cNvPr id="7" name="Picture 6">
            <a:extLst>
              <a:ext uri="{FF2B5EF4-FFF2-40B4-BE49-F238E27FC236}">
                <a16:creationId xmlns:a16="http://schemas.microsoft.com/office/drawing/2014/main" id="{4629895E-EBCF-1C9C-097E-AF44D05C1A5A}"/>
              </a:ext>
            </a:extLst>
          </p:cNvPr>
          <p:cNvPicPr>
            <a:picLocks noChangeAspect="1"/>
          </p:cNvPicPr>
          <p:nvPr/>
        </p:nvPicPr>
        <p:blipFill>
          <a:blip r:embed="rId3"/>
          <a:stretch>
            <a:fillRect/>
          </a:stretch>
        </p:blipFill>
        <p:spPr>
          <a:xfrm>
            <a:off x="149287" y="2793479"/>
            <a:ext cx="11915193" cy="2031146"/>
          </a:xfrm>
          <a:prstGeom prst="rect">
            <a:avLst/>
          </a:prstGeom>
        </p:spPr>
      </p:pic>
      <p:sp>
        <p:nvSpPr>
          <p:cNvPr id="10" name="Oval 9">
            <a:extLst>
              <a:ext uri="{FF2B5EF4-FFF2-40B4-BE49-F238E27FC236}">
                <a16:creationId xmlns:a16="http://schemas.microsoft.com/office/drawing/2014/main" id="{24F38AFE-2015-CB4A-386A-026EC357E3B7}"/>
              </a:ext>
            </a:extLst>
          </p:cNvPr>
          <p:cNvSpPr/>
          <p:nvPr/>
        </p:nvSpPr>
        <p:spPr>
          <a:xfrm>
            <a:off x="1091682" y="3015094"/>
            <a:ext cx="1063689" cy="3825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FF0000"/>
                </a:solidFill>
              </a:ln>
            </a:endParaRPr>
          </a:p>
        </p:txBody>
      </p:sp>
      <p:sp>
        <p:nvSpPr>
          <p:cNvPr id="11" name="Oval 10">
            <a:extLst>
              <a:ext uri="{FF2B5EF4-FFF2-40B4-BE49-F238E27FC236}">
                <a16:creationId xmlns:a16="http://schemas.microsoft.com/office/drawing/2014/main" id="{198340ED-A71A-8BB7-E9DA-79C4409107A5}"/>
              </a:ext>
            </a:extLst>
          </p:cNvPr>
          <p:cNvSpPr/>
          <p:nvPr/>
        </p:nvSpPr>
        <p:spPr>
          <a:xfrm>
            <a:off x="180393" y="4267201"/>
            <a:ext cx="2352495" cy="3825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FF0000"/>
                </a:solidFill>
              </a:ln>
            </a:endParaRPr>
          </a:p>
        </p:txBody>
      </p:sp>
      <p:sp>
        <p:nvSpPr>
          <p:cNvPr id="14" name="Content Placeholder 2">
            <a:extLst>
              <a:ext uri="{FF2B5EF4-FFF2-40B4-BE49-F238E27FC236}">
                <a16:creationId xmlns:a16="http://schemas.microsoft.com/office/drawing/2014/main" id="{DE85207B-AF89-A6F7-73EA-D56F77DB5CB2}"/>
              </a:ext>
            </a:extLst>
          </p:cNvPr>
          <p:cNvSpPr txBox="1">
            <a:spLocks/>
          </p:cNvSpPr>
          <p:nvPr/>
        </p:nvSpPr>
        <p:spPr bwMode="auto">
          <a:xfrm>
            <a:off x="281354" y="1818538"/>
            <a:ext cx="11676184" cy="77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latin typeface="Century Gothic" panose="020B0502020202020204" pitchFamily="34" charset="0"/>
              </a:rPr>
              <a:t>filtering capability based on “change affects” criteria is provided in 3GU</a:t>
            </a:r>
          </a:p>
        </p:txBody>
      </p:sp>
    </p:spTree>
    <p:extLst>
      <p:ext uri="{BB962C8B-B14F-4D97-AF65-F5344CB8AC3E}">
        <p14:creationId xmlns:p14="http://schemas.microsoft.com/office/powerpoint/2010/main" val="223725799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3" name="Picture 2">
            <a:extLst>
              <a:ext uri="{FF2B5EF4-FFF2-40B4-BE49-F238E27FC236}">
                <a16:creationId xmlns:a16="http://schemas.microsoft.com/office/drawing/2014/main" id="{7885659D-0DB3-B7C6-9A5E-33365EB0689F}"/>
              </a:ext>
            </a:extLst>
          </p:cNvPr>
          <p:cNvPicPr>
            <a:picLocks noChangeAspect="1"/>
          </p:cNvPicPr>
          <p:nvPr/>
        </p:nvPicPr>
        <p:blipFill>
          <a:blip r:embed="rId3"/>
          <a:stretch>
            <a:fillRect/>
          </a:stretch>
        </p:blipFill>
        <p:spPr>
          <a:xfrm>
            <a:off x="2065196" y="2231136"/>
            <a:ext cx="4580406" cy="3423029"/>
          </a:xfrm>
          <a:prstGeom prst="rect">
            <a:avLst/>
          </a:prstGeom>
        </p:spPr>
      </p:pic>
      <p:pic>
        <p:nvPicPr>
          <p:cNvPr id="5" name="Picture 4">
            <a:extLst>
              <a:ext uri="{FF2B5EF4-FFF2-40B4-BE49-F238E27FC236}">
                <a16:creationId xmlns:a16="http://schemas.microsoft.com/office/drawing/2014/main" id="{C2CA0717-2625-0725-E450-8DA7E6EB7DFF}"/>
              </a:ext>
            </a:extLst>
          </p:cNvPr>
          <p:cNvPicPr>
            <a:picLocks noChangeAspect="1"/>
          </p:cNvPicPr>
          <p:nvPr/>
        </p:nvPicPr>
        <p:blipFill>
          <a:blip r:embed="rId4"/>
          <a:stretch>
            <a:fillRect/>
          </a:stretch>
        </p:blipFill>
        <p:spPr>
          <a:xfrm>
            <a:off x="7178040" y="1775451"/>
            <a:ext cx="4577074" cy="4513796"/>
          </a:xfrm>
          <a:prstGeom prst="rect">
            <a:avLst/>
          </a:prstGeom>
        </p:spPr>
      </p:pic>
      <p:sp>
        <p:nvSpPr>
          <p:cNvPr id="2" name="Oval 1">
            <a:extLst>
              <a:ext uri="{FF2B5EF4-FFF2-40B4-BE49-F238E27FC236}">
                <a16:creationId xmlns:a16="http://schemas.microsoft.com/office/drawing/2014/main" id="{C039C0DD-3130-00A2-0288-6291824510A7}"/>
              </a:ext>
            </a:extLst>
          </p:cNvPr>
          <p:cNvSpPr/>
          <p:nvPr/>
        </p:nvSpPr>
        <p:spPr>
          <a:xfrm>
            <a:off x="2065196" y="4853038"/>
            <a:ext cx="3018868" cy="3825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FF0000"/>
                </a:solidFill>
              </a:ln>
            </a:endParaRPr>
          </a:p>
        </p:txBody>
      </p:sp>
      <p:sp>
        <p:nvSpPr>
          <p:cNvPr id="6" name="Content Placeholder 2">
            <a:extLst>
              <a:ext uri="{FF2B5EF4-FFF2-40B4-BE49-F238E27FC236}">
                <a16:creationId xmlns:a16="http://schemas.microsoft.com/office/drawing/2014/main" id="{EAEF5F33-9759-3D26-7180-5B5097736791}"/>
              </a:ext>
            </a:extLst>
          </p:cNvPr>
          <p:cNvSpPr txBox="1">
            <a:spLocks/>
          </p:cNvSpPr>
          <p:nvPr/>
        </p:nvSpPr>
        <p:spPr bwMode="auto">
          <a:xfrm>
            <a:off x="175612" y="1798796"/>
            <a:ext cx="22566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355600" eaLnBrk="1" hangingPunct="1">
              <a:spcBef>
                <a:spcPts val="1000"/>
              </a:spcBef>
              <a:buBlip>
                <a:blip r:embed="rId5"/>
              </a:buBlip>
              <a:defRPr/>
            </a:pPr>
            <a:r>
              <a:rPr lang="en-GB" altLang="en-US" sz="1800" dirty="0">
                <a:latin typeface="Century Gothic" panose="020B0502020202020204" pitchFamily="34" charset="0"/>
              </a:rPr>
              <a:t>CR page:</a:t>
            </a:r>
          </a:p>
        </p:txBody>
      </p:sp>
    </p:spTree>
    <p:extLst>
      <p:ext uri="{BB962C8B-B14F-4D97-AF65-F5344CB8AC3E}">
        <p14:creationId xmlns:p14="http://schemas.microsoft.com/office/powerpoint/2010/main" val="407839812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6" name="Picture 5">
            <a:extLst>
              <a:ext uri="{FF2B5EF4-FFF2-40B4-BE49-F238E27FC236}">
                <a16:creationId xmlns:a16="http://schemas.microsoft.com/office/drawing/2014/main" id="{0FEC3944-2361-83DA-AB76-D5CE045FC285}"/>
              </a:ext>
            </a:extLst>
          </p:cNvPr>
          <p:cNvPicPr>
            <a:picLocks noChangeAspect="1"/>
          </p:cNvPicPr>
          <p:nvPr/>
        </p:nvPicPr>
        <p:blipFill>
          <a:blip r:embed="rId3"/>
          <a:stretch>
            <a:fillRect/>
          </a:stretch>
        </p:blipFill>
        <p:spPr>
          <a:xfrm>
            <a:off x="150834" y="3264407"/>
            <a:ext cx="2692281" cy="1778235"/>
          </a:xfrm>
          <a:prstGeom prst="rect">
            <a:avLst/>
          </a:prstGeom>
        </p:spPr>
      </p:pic>
      <p:pic>
        <p:nvPicPr>
          <p:cNvPr id="9" name="Picture 8">
            <a:extLst>
              <a:ext uri="{FF2B5EF4-FFF2-40B4-BE49-F238E27FC236}">
                <a16:creationId xmlns:a16="http://schemas.microsoft.com/office/drawing/2014/main" id="{9E11BE97-75B7-FB80-BA80-38D9070F827A}"/>
              </a:ext>
            </a:extLst>
          </p:cNvPr>
          <p:cNvPicPr>
            <a:picLocks noChangeAspect="1"/>
          </p:cNvPicPr>
          <p:nvPr/>
        </p:nvPicPr>
        <p:blipFill rotWithShape="1">
          <a:blip r:embed="rId4"/>
          <a:srcRect t="1383"/>
          <a:stretch/>
        </p:blipFill>
        <p:spPr>
          <a:xfrm>
            <a:off x="3777452" y="3276870"/>
            <a:ext cx="8342750" cy="1778235"/>
          </a:xfrm>
          <a:prstGeom prst="rect">
            <a:avLst/>
          </a:prstGeom>
        </p:spPr>
      </p:pic>
      <p:sp>
        <p:nvSpPr>
          <p:cNvPr id="10" name="TextBox 9">
            <a:extLst>
              <a:ext uri="{FF2B5EF4-FFF2-40B4-BE49-F238E27FC236}">
                <a16:creationId xmlns:a16="http://schemas.microsoft.com/office/drawing/2014/main" id="{DB1D25A1-097C-E62C-23FB-0ADFE7683BBC}"/>
              </a:ext>
            </a:extLst>
          </p:cNvPr>
          <p:cNvSpPr txBox="1"/>
          <p:nvPr/>
        </p:nvSpPr>
        <p:spPr>
          <a:xfrm>
            <a:off x="3077420" y="3223981"/>
            <a:ext cx="492443" cy="461665"/>
          </a:xfrm>
          <a:prstGeom prst="rect">
            <a:avLst/>
          </a:prstGeom>
          <a:noFill/>
        </p:spPr>
        <p:txBody>
          <a:bodyPr wrap="none" rtlCol="0">
            <a:spAutoFit/>
          </a:bodyPr>
          <a:lstStyle/>
          <a:p>
            <a:r>
              <a:rPr lang="fr-FR" sz="2400" dirty="0">
                <a:solidFill>
                  <a:srgbClr val="92D050"/>
                </a:solidFill>
              </a:rPr>
              <a:t>…</a:t>
            </a:r>
            <a:endParaRPr lang="en-GB" dirty="0">
              <a:solidFill>
                <a:srgbClr val="92D050"/>
              </a:solidFill>
            </a:endParaRPr>
          </a:p>
        </p:txBody>
      </p:sp>
      <p:sp>
        <p:nvSpPr>
          <p:cNvPr id="11" name="TextBox 10">
            <a:extLst>
              <a:ext uri="{FF2B5EF4-FFF2-40B4-BE49-F238E27FC236}">
                <a16:creationId xmlns:a16="http://schemas.microsoft.com/office/drawing/2014/main" id="{AA796809-A800-2742-F8AF-B5265C53D310}"/>
              </a:ext>
            </a:extLst>
          </p:cNvPr>
          <p:cNvSpPr txBox="1"/>
          <p:nvPr/>
        </p:nvSpPr>
        <p:spPr>
          <a:xfrm>
            <a:off x="3077420" y="3806149"/>
            <a:ext cx="492443" cy="461665"/>
          </a:xfrm>
          <a:prstGeom prst="rect">
            <a:avLst/>
          </a:prstGeom>
          <a:noFill/>
        </p:spPr>
        <p:txBody>
          <a:bodyPr wrap="none" rtlCol="0">
            <a:spAutoFit/>
          </a:bodyPr>
          <a:lstStyle/>
          <a:p>
            <a:r>
              <a:rPr lang="fr-FR" sz="2400" dirty="0"/>
              <a:t>…</a:t>
            </a:r>
            <a:endParaRPr lang="en-GB" dirty="0"/>
          </a:p>
        </p:txBody>
      </p:sp>
      <p:sp>
        <p:nvSpPr>
          <p:cNvPr id="12" name="TextBox 11">
            <a:extLst>
              <a:ext uri="{FF2B5EF4-FFF2-40B4-BE49-F238E27FC236}">
                <a16:creationId xmlns:a16="http://schemas.microsoft.com/office/drawing/2014/main" id="{DC224151-5EAB-1627-F25F-F63966B2D447}"/>
              </a:ext>
            </a:extLst>
          </p:cNvPr>
          <p:cNvSpPr txBox="1"/>
          <p:nvPr/>
        </p:nvSpPr>
        <p:spPr>
          <a:xfrm>
            <a:off x="3077419" y="4316170"/>
            <a:ext cx="492443" cy="461665"/>
          </a:xfrm>
          <a:prstGeom prst="rect">
            <a:avLst/>
          </a:prstGeom>
          <a:noFill/>
        </p:spPr>
        <p:txBody>
          <a:bodyPr wrap="none" rtlCol="0">
            <a:spAutoFit/>
          </a:bodyPr>
          <a:lstStyle/>
          <a:p>
            <a:r>
              <a:rPr lang="fr-FR" sz="2400" dirty="0"/>
              <a:t>…</a:t>
            </a:r>
            <a:endParaRPr lang="en-GB" dirty="0"/>
          </a:p>
        </p:txBody>
      </p:sp>
      <p:sp>
        <p:nvSpPr>
          <p:cNvPr id="13" name="Rectangle 12">
            <a:extLst>
              <a:ext uri="{FF2B5EF4-FFF2-40B4-BE49-F238E27FC236}">
                <a16:creationId xmlns:a16="http://schemas.microsoft.com/office/drawing/2014/main" id="{182ABE48-3A52-3B3F-5BE3-41EBDE669743}"/>
              </a:ext>
            </a:extLst>
          </p:cNvPr>
          <p:cNvSpPr/>
          <p:nvPr/>
        </p:nvSpPr>
        <p:spPr>
          <a:xfrm>
            <a:off x="9025128" y="3116260"/>
            <a:ext cx="3095074" cy="224374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ontent Placeholder 2">
            <a:extLst>
              <a:ext uri="{FF2B5EF4-FFF2-40B4-BE49-F238E27FC236}">
                <a16:creationId xmlns:a16="http://schemas.microsoft.com/office/drawing/2014/main" id="{DBFFFAA6-D14B-29CB-81B8-B0FB89D761B9}"/>
              </a:ext>
            </a:extLst>
          </p:cNvPr>
          <p:cNvSpPr txBox="1">
            <a:spLocks/>
          </p:cNvSpPr>
          <p:nvPr/>
        </p:nvSpPr>
        <p:spPr bwMode="auto">
          <a:xfrm>
            <a:off x="257908" y="2066213"/>
            <a:ext cx="11676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355600" eaLnBrk="1" hangingPunct="1">
              <a:spcBef>
                <a:spcPts val="1000"/>
              </a:spcBef>
              <a:buBlip>
                <a:blip r:embed="rId5"/>
              </a:buBlip>
              <a:defRPr/>
            </a:pPr>
            <a:r>
              <a:rPr lang="en-GB" altLang="en-US" sz="1800" dirty="0">
                <a:latin typeface="Century Gothic" panose="020B0502020202020204" pitchFamily="34" charset="0"/>
              </a:rPr>
              <a:t>Meeting </a:t>
            </a:r>
            <a:r>
              <a:rPr lang="en-GB" altLang="en-US" sz="1800" dirty="0" err="1">
                <a:latin typeface="Century Gothic" panose="020B0502020202020204" pitchFamily="34" charset="0"/>
              </a:rPr>
              <a:t>Tdoc</a:t>
            </a:r>
            <a:r>
              <a:rPr lang="en-GB" altLang="en-US" sz="1800" dirty="0">
                <a:latin typeface="Century Gothic" panose="020B0502020202020204" pitchFamily="34" charset="0"/>
              </a:rPr>
              <a:t> list:</a:t>
            </a:r>
          </a:p>
        </p:txBody>
      </p:sp>
      <p:sp>
        <p:nvSpPr>
          <p:cNvPr id="15" name="Content Placeholder 2">
            <a:extLst>
              <a:ext uri="{FF2B5EF4-FFF2-40B4-BE49-F238E27FC236}">
                <a16:creationId xmlns:a16="http://schemas.microsoft.com/office/drawing/2014/main" id="{30D17BA5-77DA-6271-C544-3F7989A0E23F}"/>
              </a:ext>
            </a:extLst>
          </p:cNvPr>
          <p:cNvSpPr txBox="1">
            <a:spLocks/>
          </p:cNvSpPr>
          <p:nvPr/>
        </p:nvSpPr>
        <p:spPr bwMode="auto">
          <a:xfrm>
            <a:off x="0" y="6096532"/>
            <a:ext cx="11676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8" lvl="1" indent="0" eaLnBrk="1" hangingPunct="1">
              <a:spcBef>
                <a:spcPts val="1000"/>
              </a:spcBef>
              <a:buNone/>
              <a:defRPr/>
            </a:pPr>
            <a:r>
              <a:rPr lang="en-GB" altLang="en-US" sz="1800" dirty="0">
                <a:latin typeface="Century Gothic" panose="020B0502020202020204" pitchFamily="34" charset="0"/>
              </a:rPr>
              <a:t>* </a:t>
            </a:r>
            <a:r>
              <a:rPr lang="en-GB" altLang="en-US" sz="1400" dirty="0">
                <a:latin typeface="Century Gothic" panose="020B0502020202020204" pitchFamily="34" charset="0"/>
              </a:rPr>
              <a:t>True/False will be changed to Yes/NO</a:t>
            </a:r>
          </a:p>
        </p:txBody>
      </p:sp>
    </p:spTree>
    <p:extLst>
      <p:ext uri="{BB962C8B-B14F-4D97-AF65-F5344CB8AC3E}">
        <p14:creationId xmlns:p14="http://schemas.microsoft.com/office/powerpoint/2010/main" val="119110790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it is essential that all organizations identify at least one person to act as the designated contact point for all matters relating to 3GPP business, and that this be regularly reviewed by members and kept up to date in case of personnel moves and departures.</a:t>
            </a:r>
          </a:p>
          <a:p>
            <a:pPr marL="355600" indent="-355600">
              <a:spcBef>
                <a:spcPct val="50000"/>
              </a:spcBef>
            </a:pPr>
            <a:r>
              <a:rPr lang="en-GB" sz="2000" dirty="0">
                <a:latin typeface="Calibri (Body)"/>
              </a:rPr>
              <a:t>Also, the issuing of proxy votes (When proxied are applicable) will be the privilege of companies’ "official contact" or "voting contact" as recorded in our database.</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your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12/10/2022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29</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2" name="Oval 1">
            <a:extLst>
              <a:ext uri="{FF2B5EF4-FFF2-40B4-BE49-F238E27FC236}">
                <a16:creationId xmlns:a16="http://schemas.microsoft.com/office/drawing/2014/main" id="{D0ED0B59-9D69-57B3-8256-0BBD7F73520E}"/>
              </a:ext>
            </a:extLst>
          </p:cNvPr>
          <p:cNvSpPr/>
          <p:nvPr/>
        </p:nvSpPr>
        <p:spPr>
          <a:xfrm>
            <a:off x="2796362" y="5143338"/>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365636AA-679C-AC2A-664F-2DAED48EB086}"/>
              </a:ext>
            </a:extLst>
          </p:cNvPr>
          <p:cNvSpPr/>
          <p:nvPr/>
        </p:nvSpPr>
        <p:spPr>
          <a:xfrm>
            <a:off x="2771276" y="4316127"/>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err="1"/>
              <a:t>Voting</a:t>
            </a:r>
            <a:r>
              <a:rPr lang="fr-FR" altLang="en-US" dirty="0"/>
              <a:t> Tool: </a:t>
            </a:r>
            <a:r>
              <a:rPr lang="en-GB" altLang="en-US" sz="4400" dirty="0">
                <a:latin typeface="Century Gothic" panose="020B0502020202020204" pitchFamily="34" charset="0"/>
              </a:rPr>
              <a:t>Proxies</a:t>
            </a:r>
            <a:endParaRPr lang="en-GB" altLang="en-US" dirty="0"/>
          </a:p>
        </p:txBody>
      </p:sp>
      <p:pic>
        <p:nvPicPr>
          <p:cNvPr id="3074" name="Picture 2">
            <a:extLst>
              <a:ext uri="{FF2B5EF4-FFF2-40B4-BE49-F238E27FC236}">
                <a16:creationId xmlns:a16="http://schemas.microsoft.com/office/drawing/2014/main" id="{B029CF07-56D8-323E-558B-A83D283F121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580"/>
          <a:stretch/>
        </p:blipFill>
        <p:spPr bwMode="auto">
          <a:xfrm>
            <a:off x="549159" y="2569154"/>
            <a:ext cx="11090634" cy="42052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90CD72E-95FD-56D5-14FB-7B79C84E7821}"/>
              </a:ext>
            </a:extLst>
          </p:cNvPr>
          <p:cNvSpPr txBox="1"/>
          <p:nvPr/>
        </p:nvSpPr>
        <p:spPr>
          <a:xfrm>
            <a:off x="109728" y="1824335"/>
            <a:ext cx="11969496" cy="744819"/>
          </a:xfrm>
          <a:prstGeom prst="rect">
            <a:avLst/>
          </a:prstGeom>
          <a:noFill/>
        </p:spPr>
        <p:txBody>
          <a:bodyPr wrap="square">
            <a:spAutoFit/>
          </a:bodyPr>
          <a:lstStyle/>
          <a:p>
            <a:pPr marL="357188" lvl="1" indent="-352425" eaLnBrk="1" hangingPunct="1">
              <a:lnSpc>
                <a:spcPct val="90000"/>
              </a:lnSpc>
              <a:spcBef>
                <a:spcPts val="600"/>
              </a:spcBef>
              <a:spcAft>
                <a:spcPts val="600"/>
              </a:spcAft>
              <a:buClr>
                <a:srgbClr val="C00000"/>
              </a:buClr>
              <a:buFont typeface="Arial" panose="020B0604020202020204" pitchFamily="34" charset="0"/>
              <a:buChar char="•"/>
              <a:defRPr/>
            </a:pPr>
            <a:r>
              <a:rPr lang="en-GB" dirty="0">
                <a:latin typeface="Century Gothic" panose="020B0502020202020204" pitchFamily="34" charset="0"/>
                <a:cs typeface="+mn-cs"/>
              </a:rPr>
              <a:t>Proxy button visible on the UI in an election details page, for an upcoming election that allows proxies.</a:t>
            </a:r>
          </a:p>
          <a:p>
            <a:pPr marL="357188" lvl="1" indent="-352425" eaLnBrk="1" hangingPunct="1">
              <a:lnSpc>
                <a:spcPct val="90000"/>
              </a:lnSpc>
              <a:spcBef>
                <a:spcPts val="600"/>
              </a:spcBef>
              <a:spcAft>
                <a:spcPts val="600"/>
              </a:spcAft>
              <a:buClr>
                <a:srgbClr val="C00000"/>
              </a:buClr>
              <a:buFont typeface="Arial" panose="020B0604020202020204" pitchFamily="34" charset="0"/>
              <a:buChar char="•"/>
              <a:defRPr/>
            </a:pPr>
            <a:r>
              <a:rPr lang="en-GB" dirty="0">
                <a:latin typeface="Century Gothic" panose="020B0502020202020204" pitchFamily="34" charset="0"/>
                <a:cs typeface="+mn-cs"/>
              </a:rPr>
              <a:t>only visible/accessible to users who have the right to give proxies on behalf of a voting member.</a:t>
            </a:r>
          </a:p>
        </p:txBody>
      </p:sp>
      <p:sp>
        <p:nvSpPr>
          <p:cNvPr id="4" name="Oval 3">
            <a:extLst>
              <a:ext uri="{FF2B5EF4-FFF2-40B4-BE49-F238E27FC236}">
                <a16:creationId xmlns:a16="http://schemas.microsoft.com/office/drawing/2014/main" id="{D4708A32-BF91-FEAC-FDA7-458C182D430D}"/>
              </a:ext>
            </a:extLst>
          </p:cNvPr>
          <p:cNvSpPr/>
          <p:nvPr/>
        </p:nvSpPr>
        <p:spPr>
          <a:xfrm>
            <a:off x="4750868" y="6117336"/>
            <a:ext cx="676656" cy="3108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3324204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err="1"/>
              <a:t>Voting</a:t>
            </a:r>
            <a:r>
              <a:rPr lang="fr-FR" altLang="en-US" dirty="0"/>
              <a:t> Tool: </a:t>
            </a:r>
            <a:r>
              <a:rPr lang="en-GB" altLang="en-US" sz="4400" dirty="0">
                <a:latin typeface="Century Gothic" panose="020B0502020202020204" pitchFamily="34" charset="0"/>
              </a:rPr>
              <a:t>Proxies</a:t>
            </a:r>
            <a:endParaRPr lang="en-GB" altLang="en-US" dirty="0"/>
          </a:p>
        </p:txBody>
      </p:sp>
      <p:sp>
        <p:nvSpPr>
          <p:cNvPr id="3" name="TextBox 2">
            <a:extLst>
              <a:ext uri="{FF2B5EF4-FFF2-40B4-BE49-F238E27FC236}">
                <a16:creationId xmlns:a16="http://schemas.microsoft.com/office/drawing/2014/main" id="{D90CD72E-95FD-56D5-14FB-7B79C84E7821}"/>
              </a:ext>
            </a:extLst>
          </p:cNvPr>
          <p:cNvSpPr txBox="1"/>
          <p:nvPr/>
        </p:nvSpPr>
        <p:spPr>
          <a:xfrm>
            <a:off x="82296" y="1824335"/>
            <a:ext cx="11704320" cy="590931"/>
          </a:xfrm>
          <a:prstGeom prst="rect">
            <a:avLst/>
          </a:prstGeom>
          <a:noFill/>
        </p:spPr>
        <p:txBody>
          <a:bodyPr wrap="square">
            <a:spAutoFit/>
          </a:bodyPr>
          <a:lstStyle/>
          <a:p>
            <a:pPr marL="357188" lvl="1" indent="-352425" eaLnBrk="1" hangingPunct="1">
              <a:lnSpc>
                <a:spcPct val="90000"/>
              </a:lnSpc>
              <a:spcBef>
                <a:spcPts val="600"/>
              </a:spcBef>
              <a:spcAft>
                <a:spcPts val="600"/>
              </a:spcAft>
              <a:buClr>
                <a:srgbClr val="C00000"/>
              </a:buClr>
              <a:buFont typeface="Arial" panose="020B0604020202020204" pitchFamily="34" charset="0"/>
              <a:buChar char="•"/>
              <a:defRPr/>
            </a:pPr>
            <a:r>
              <a:rPr lang="en-GB" dirty="0">
                <a:latin typeface="Century Gothic" panose="020B0502020202020204" pitchFamily="34" charset="0"/>
                <a:cs typeface="+mn-cs"/>
              </a:rPr>
              <a:t>The proxy giving page is only visible/accessible to users who have the right to give proxies on behalf of a voting member.</a:t>
            </a:r>
          </a:p>
        </p:txBody>
      </p:sp>
      <p:pic>
        <p:nvPicPr>
          <p:cNvPr id="8194" name="Picture 2">
            <a:extLst>
              <a:ext uri="{FF2B5EF4-FFF2-40B4-BE49-F238E27FC236}">
                <a16:creationId xmlns:a16="http://schemas.microsoft.com/office/drawing/2014/main" id="{9AC9E1FE-0CB5-BAFC-869A-6DA36D2C2F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872" y="2371474"/>
            <a:ext cx="8906256" cy="44865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D29B264-BCD4-9B34-FFDF-5A6BA88EA0F0}"/>
              </a:ext>
            </a:extLst>
          </p:cNvPr>
          <p:cNvSpPr/>
          <p:nvPr/>
        </p:nvSpPr>
        <p:spPr>
          <a:xfrm>
            <a:off x="6665976" y="3758184"/>
            <a:ext cx="1682496" cy="8961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D112241-9881-8FAD-8756-49AD29EEA2D5}"/>
              </a:ext>
            </a:extLst>
          </p:cNvPr>
          <p:cNvSpPr/>
          <p:nvPr/>
        </p:nvSpPr>
        <p:spPr>
          <a:xfrm>
            <a:off x="6665976" y="4753378"/>
            <a:ext cx="1682496" cy="12438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BB5C12EE-4FE6-BDF6-0A81-7BE75D9C4257}"/>
              </a:ext>
            </a:extLst>
          </p:cNvPr>
          <p:cNvSpPr txBox="1"/>
          <p:nvPr/>
        </p:nvSpPr>
        <p:spPr>
          <a:xfrm>
            <a:off x="9957816" y="2902058"/>
            <a:ext cx="2151888" cy="646331"/>
          </a:xfrm>
          <a:prstGeom prst="rect">
            <a:avLst/>
          </a:prstGeom>
          <a:noFill/>
        </p:spPr>
        <p:txBody>
          <a:bodyPr wrap="square" rtlCol="0">
            <a:spAutoFit/>
          </a:bodyPr>
          <a:lstStyle/>
          <a:p>
            <a:pPr algn="ctr"/>
            <a:r>
              <a:rPr lang="en-US" i="1" dirty="0">
                <a:solidFill>
                  <a:srgbClr val="FF0000"/>
                </a:solidFill>
              </a:rPr>
              <a:t>The list of already given proxies</a:t>
            </a:r>
          </a:p>
        </p:txBody>
      </p:sp>
      <p:cxnSp>
        <p:nvCxnSpPr>
          <p:cNvPr id="7" name="Straight Arrow Connector 6">
            <a:extLst>
              <a:ext uri="{FF2B5EF4-FFF2-40B4-BE49-F238E27FC236}">
                <a16:creationId xmlns:a16="http://schemas.microsoft.com/office/drawing/2014/main" id="{26860F57-C535-293D-990E-4E3B79CCF316}"/>
              </a:ext>
            </a:extLst>
          </p:cNvPr>
          <p:cNvCxnSpPr>
            <a:cxnSpLocks/>
          </p:cNvCxnSpPr>
          <p:nvPr/>
        </p:nvCxnSpPr>
        <p:spPr>
          <a:xfrm flipH="1">
            <a:off x="8348472" y="3429000"/>
            <a:ext cx="1908000" cy="832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3100F2-95F3-7EE3-2BF2-9A0B776A07FC}"/>
              </a:ext>
            </a:extLst>
          </p:cNvPr>
          <p:cNvSpPr txBox="1"/>
          <p:nvPr/>
        </p:nvSpPr>
        <p:spPr>
          <a:xfrm>
            <a:off x="9954768" y="4023722"/>
            <a:ext cx="2151888" cy="646331"/>
          </a:xfrm>
          <a:prstGeom prst="rect">
            <a:avLst/>
          </a:prstGeom>
          <a:noFill/>
        </p:spPr>
        <p:txBody>
          <a:bodyPr wrap="square" rtlCol="0">
            <a:spAutoFit/>
          </a:bodyPr>
          <a:lstStyle/>
          <a:p>
            <a:pPr algn="ctr"/>
            <a:r>
              <a:rPr lang="en-US" i="1" dirty="0">
                <a:solidFill>
                  <a:srgbClr val="FF0000"/>
                </a:solidFill>
              </a:rPr>
              <a:t>Field to give a new proxy</a:t>
            </a:r>
          </a:p>
        </p:txBody>
      </p:sp>
      <p:cxnSp>
        <p:nvCxnSpPr>
          <p:cNvPr id="9" name="Straight Arrow Connector 8">
            <a:extLst>
              <a:ext uri="{FF2B5EF4-FFF2-40B4-BE49-F238E27FC236}">
                <a16:creationId xmlns:a16="http://schemas.microsoft.com/office/drawing/2014/main" id="{70CE98BB-8DDC-0B41-F3BC-5CA94EF3E1B4}"/>
              </a:ext>
            </a:extLst>
          </p:cNvPr>
          <p:cNvCxnSpPr/>
          <p:nvPr/>
        </p:nvCxnSpPr>
        <p:spPr>
          <a:xfrm flipH="1">
            <a:off x="8345424" y="4550664"/>
            <a:ext cx="1944000" cy="832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165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err="1"/>
              <a:t>Voting</a:t>
            </a:r>
            <a:r>
              <a:rPr lang="fr-FR" altLang="en-US" dirty="0"/>
              <a:t> Tool: </a:t>
            </a:r>
            <a:r>
              <a:rPr lang="en-GB" altLang="en-US" sz="4400" dirty="0">
                <a:latin typeface="Century Gothic" panose="020B0502020202020204" pitchFamily="34" charset="0"/>
              </a:rPr>
              <a:t>Proxies</a:t>
            </a:r>
            <a:endParaRPr lang="en-GB" altLang="en-US" dirty="0"/>
          </a:p>
        </p:txBody>
      </p:sp>
      <p:sp>
        <p:nvSpPr>
          <p:cNvPr id="3" name="TextBox 2">
            <a:extLst>
              <a:ext uri="{FF2B5EF4-FFF2-40B4-BE49-F238E27FC236}">
                <a16:creationId xmlns:a16="http://schemas.microsoft.com/office/drawing/2014/main" id="{D90CD72E-95FD-56D5-14FB-7B79C84E7821}"/>
              </a:ext>
            </a:extLst>
          </p:cNvPr>
          <p:cNvSpPr txBox="1"/>
          <p:nvPr/>
        </p:nvSpPr>
        <p:spPr>
          <a:xfrm>
            <a:off x="449178" y="1824335"/>
            <a:ext cx="11337438" cy="4278094"/>
          </a:xfrm>
          <a:prstGeom prst="rect">
            <a:avLst/>
          </a:prstGeom>
          <a:noFill/>
        </p:spPr>
        <p:txBody>
          <a:bodyPr wrap="square">
            <a:spAutoFit/>
          </a:bodyPr>
          <a:lstStyle/>
          <a:p>
            <a:pPr algn="l"/>
            <a:r>
              <a:rPr lang="en-GB" sz="2400" dirty="0">
                <a:latin typeface="Calibri (Body)"/>
                <a:cs typeface="+mn-cs"/>
              </a:rPr>
              <a:t>Good to know:</a:t>
            </a:r>
          </a:p>
          <a:p>
            <a:pPr marL="355600" indent="-355600">
              <a:lnSpc>
                <a:spcPct val="90000"/>
              </a:lnSpc>
              <a:spcBef>
                <a:spcPct val="50000"/>
              </a:spcBef>
              <a:buBlip>
                <a:blip r:embed="rId3"/>
              </a:buBlip>
            </a:pPr>
            <a:r>
              <a:rPr lang="en-GB" sz="2000" dirty="0">
                <a:latin typeface="Calibri (Body)"/>
                <a:cs typeface="+mn-cs"/>
              </a:rPr>
              <a:t>When trying to select a proxy receiver: the proxy receiving person must be registered for the respective meeting and the proxy receiving company must be allowed to vote in person (in the vote/election’s voting list); otherwise this company does not appear in the list of possible proxy receivers. </a:t>
            </a:r>
          </a:p>
          <a:p>
            <a:pPr lvl="1">
              <a:lnSpc>
                <a:spcPct val="90000"/>
              </a:lnSpc>
              <a:spcBef>
                <a:spcPct val="50000"/>
              </a:spcBef>
            </a:pPr>
            <a:r>
              <a:rPr lang="en-GB" sz="2000" dirty="0">
                <a:latin typeface="Calibri (Body)"/>
                <a:cs typeface="+mn-cs"/>
              </a:rPr>
              <a:t>Note: the proxy-receiving person can only use a proxy to cast votes when he/she is checked in for the corresponding meeting at which the ballot takes place.</a:t>
            </a:r>
          </a:p>
          <a:p>
            <a:pPr marL="355600" indent="-355600">
              <a:lnSpc>
                <a:spcPct val="90000"/>
              </a:lnSpc>
              <a:spcBef>
                <a:spcPct val="50000"/>
              </a:spcBef>
              <a:buBlip>
                <a:blip r:embed="rId3"/>
              </a:buBlip>
            </a:pPr>
            <a:r>
              <a:rPr lang="en-GB" sz="2000" dirty="0">
                <a:latin typeface="Calibri (Body)"/>
                <a:cs typeface="+mn-cs"/>
              </a:rPr>
              <a:t>A proxy is visible to the official contact and/or voting contact who gave the proxy, the proxy receiving person, and the votes administrator(s).</a:t>
            </a:r>
          </a:p>
          <a:p>
            <a:pPr marL="355600" indent="-355600">
              <a:lnSpc>
                <a:spcPct val="90000"/>
              </a:lnSpc>
              <a:spcBef>
                <a:spcPct val="50000"/>
              </a:spcBef>
              <a:buBlip>
                <a:blip r:embed="rId3"/>
              </a:buBlip>
            </a:pPr>
            <a:r>
              <a:rPr lang="en-GB" sz="2000" dirty="0">
                <a:latin typeface="Calibri (Body)"/>
                <a:cs typeface="+mn-cs"/>
              </a:rPr>
              <a:t>A proxy can only be withdrawn by the votes administrator(s)/MCC.</a:t>
            </a:r>
          </a:p>
          <a:p>
            <a:pPr marL="355600" indent="-355600">
              <a:lnSpc>
                <a:spcPct val="90000"/>
              </a:lnSpc>
              <a:spcBef>
                <a:spcPct val="50000"/>
              </a:spcBef>
              <a:buBlip>
                <a:blip r:embed="rId3"/>
              </a:buBlip>
            </a:pPr>
            <a:r>
              <a:rPr lang="en-GB" sz="2000" dirty="0">
                <a:latin typeface="Calibri (Body)"/>
                <a:cs typeface="+mn-cs"/>
              </a:rPr>
              <a:t>When a proxy is submitted by a voting contact or withdrawn by a vote administrator/MCC, an email notification is automatically sent to both parties involved (proxy giving and proxy receiving person).</a:t>
            </a:r>
          </a:p>
          <a:p>
            <a:endParaRPr lang="en-GB" dirty="0"/>
          </a:p>
        </p:txBody>
      </p:sp>
    </p:spTree>
    <p:extLst>
      <p:ext uri="{BB962C8B-B14F-4D97-AF65-F5344CB8AC3E}">
        <p14:creationId xmlns:p14="http://schemas.microsoft.com/office/powerpoint/2010/main" val="30983404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5" name="Rectangle 4">
            <a:extLst>
              <a:ext uri="{FF2B5EF4-FFF2-40B4-BE49-F238E27FC236}">
                <a16:creationId xmlns:a16="http://schemas.microsoft.com/office/drawing/2014/main" id="{4E02AC59-09AA-423D-816B-0545E32716CF}"/>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graphicFrame>
        <p:nvGraphicFramePr>
          <p:cNvPr id="3" name="Chart 2">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921688166"/>
              </p:ext>
            </p:extLst>
          </p:nvPr>
        </p:nvGraphicFramePr>
        <p:xfrm>
          <a:off x="2406967" y="2004566"/>
          <a:ext cx="7378065" cy="41002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extLst>
              <p:ext uri="{D42A27DB-BD31-4B8C-83A1-F6EECF244321}">
                <p14:modId xmlns:p14="http://schemas.microsoft.com/office/powerpoint/2010/main" val="2756485478"/>
              </p:ext>
            </p:extLst>
          </p:nvPr>
        </p:nvGraphicFramePr>
        <p:xfrm>
          <a:off x="2406967" y="1922857"/>
          <a:ext cx="7378065" cy="41557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57937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3" name="Chart 2">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1564224847"/>
              </p:ext>
            </p:extLst>
          </p:nvPr>
        </p:nvGraphicFramePr>
        <p:xfrm>
          <a:off x="2283976" y="2176272"/>
          <a:ext cx="7624042"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2" name="Chart 1">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1487446731"/>
              </p:ext>
            </p:extLst>
          </p:nvPr>
        </p:nvGraphicFramePr>
        <p:xfrm>
          <a:off x="2283976" y="2281351"/>
          <a:ext cx="7624045" cy="39603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2" name="Chart 1">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4078905394"/>
              </p:ext>
            </p:extLst>
          </p:nvPr>
        </p:nvGraphicFramePr>
        <p:xfrm>
          <a:off x="2283974" y="2274529"/>
          <a:ext cx="7624044"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679a257e-872f-4c98-9e8a-0a9c104f72c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16240</TotalTime>
  <Words>1460</Words>
  <Application>Microsoft Office PowerPoint</Application>
  <PresentationFormat>Widescreen</PresentationFormat>
  <Paragraphs>262</Paragraphs>
  <Slides>32</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Arial </vt:lpstr>
      <vt:lpstr>Calibri</vt:lpstr>
      <vt:lpstr>Calibri (Body)</vt:lpstr>
      <vt:lpstr>Calibri Light</vt:lpstr>
      <vt:lpstr>Century Gothic</vt:lpstr>
      <vt:lpstr>Times New Roman</vt:lpstr>
      <vt:lpstr>Office Theme</vt:lpstr>
      <vt:lpstr>MCC Support Team Report</vt:lpstr>
      <vt:lpstr>Changes of personnel</vt:lpstr>
      <vt:lpstr>3GPP Support Team</vt:lpstr>
      <vt:lpstr>Statistics</vt:lpstr>
      <vt:lpstr>Approved CRs per year</vt:lpstr>
      <vt:lpstr>Number of specification per release</vt:lpstr>
      <vt:lpstr>Approved CRs per TSG</vt:lpstr>
      <vt:lpstr>Approved CRs per TSG (CT)</vt:lpstr>
      <vt:lpstr>Approved CRs per TSG (RAN)</vt:lpstr>
      <vt:lpstr>Approved CRs per TSG (SA)</vt:lpstr>
      <vt:lpstr>Agreed CRs for TSG#98e</vt:lpstr>
      <vt:lpstr>Agreed CRs for TSG#98e (CT)</vt:lpstr>
      <vt:lpstr>Agreed CRs for TSG#98e (RAN)</vt:lpstr>
      <vt:lpstr>Agreed CRs for TSG#98e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Critical meeting deadlines in 3GU</vt:lpstr>
      <vt:lpstr>3GU: Possibility to filter CRs</vt:lpstr>
      <vt:lpstr>3GU: Possibility to filter CRs</vt:lpstr>
      <vt:lpstr>3GU: Possibility to filter CRs</vt:lpstr>
      <vt:lpstr>3GU: Possibility to filter CRs</vt:lpstr>
      <vt:lpstr>Official/Voting contacts</vt:lpstr>
      <vt:lpstr>Voting Tool: Proxies</vt:lpstr>
      <vt:lpstr>Voting Tool: Proxies</vt:lpstr>
      <vt:lpstr>Voting Tool: Proxies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1022</cp:revision>
  <cp:lastPrinted>2022-06-28T09:25:59Z</cp:lastPrinted>
  <dcterms:created xsi:type="dcterms:W3CDTF">2010-02-05T13:52:04Z</dcterms:created>
  <dcterms:modified xsi:type="dcterms:W3CDTF">2022-12-10T11:58:40Z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